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334" r:id="rId3"/>
    <p:sldId id="335" r:id="rId4"/>
    <p:sldId id="336" r:id="rId5"/>
    <p:sldId id="339" r:id="rId6"/>
    <p:sldId id="340" r:id="rId7"/>
    <p:sldId id="341" r:id="rId8"/>
    <p:sldId id="342" r:id="rId9"/>
    <p:sldId id="343" r:id="rId10"/>
    <p:sldId id="324" r:id="rId11"/>
    <p:sldId id="262" r:id="rId12"/>
    <p:sldId id="263" r:id="rId13"/>
    <p:sldId id="264" r:id="rId14"/>
    <p:sldId id="294" r:id="rId15"/>
    <p:sldId id="268" r:id="rId16"/>
    <p:sldId id="318" r:id="rId17"/>
    <p:sldId id="317" r:id="rId18"/>
    <p:sldId id="297" r:id="rId19"/>
    <p:sldId id="320" r:id="rId20"/>
    <p:sldId id="310" r:id="rId21"/>
    <p:sldId id="311" r:id="rId22"/>
    <p:sldId id="312" r:id="rId23"/>
    <p:sldId id="313" r:id="rId24"/>
    <p:sldId id="314" r:id="rId25"/>
    <p:sldId id="303" r:id="rId26"/>
    <p:sldId id="304" r:id="rId27"/>
    <p:sldId id="305" r:id="rId28"/>
    <p:sldId id="306" r:id="rId29"/>
    <p:sldId id="307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15" autoAdjust="0"/>
    <p:restoredTop sz="93010" autoAdjust="0"/>
  </p:normalViewPr>
  <p:slideViewPr>
    <p:cSldViewPr>
      <p:cViewPr varScale="1">
        <p:scale>
          <a:sx n="60" d="100"/>
          <a:sy n="60" d="100"/>
        </p:scale>
        <p:origin x="-148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05F45-DF5A-44FF-BE77-DC014EC72BA6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EADE1-026D-4EDB-BB48-8CF6300440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43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034F-99B6-4847-98C5-AFA550EADDE5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B363-0E29-447E-BB9F-6794A00DC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883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034F-99B6-4847-98C5-AFA550EADDE5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B363-0E29-447E-BB9F-6794A00DC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29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034F-99B6-4847-98C5-AFA550EADDE5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B363-0E29-447E-BB9F-6794A00DC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402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034F-99B6-4847-98C5-AFA550EADDE5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B363-0E29-447E-BB9F-6794A00DC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94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034F-99B6-4847-98C5-AFA550EADDE5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B363-0E29-447E-BB9F-6794A00DC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584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034F-99B6-4847-98C5-AFA550EADDE5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B363-0E29-447E-BB9F-6794A00DC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979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034F-99B6-4847-98C5-AFA550EADDE5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B363-0E29-447E-BB9F-6794A00DC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5468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034F-99B6-4847-98C5-AFA550EADDE5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B363-0E29-447E-BB9F-6794A00DC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63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034F-99B6-4847-98C5-AFA550EADDE5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B363-0E29-447E-BB9F-6794A00DC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667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034F-99B6-4847-98C5-AFA550EADDE5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B363-0E29-447E-BB9F-6794A00DC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457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034F-99B6-4847-98C5-AFA550EADDE5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B363-0E29-447E-BB9F-6794A00DC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680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E034F-99B6-4847-98C5-AFA550EADDE5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9B363-0E29-447E-BB9F-6794A00DC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22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 txBox="1">
            <a:spLocks noGrp="1"/>
          </p:cNvSpPr>
          <p:nvPr>
            <p:ph type="subTitle" idx="4294967295"/>
          </p:nvPr>
        </p:nvSpPr>
        <p:spPr>
          <a:xfrm>
            <a:off x="9613" y="1457710"/>
            <a:ext cx="9134387" cy="2326791"/>
          </a:xfrm>
        </p:spPr>
        <p:txBody>
          <a:bodyPr vert="horz" wrap="square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fr-FR" sz="6600" b="1" cap="small" dirty="0">
                <a:solidFill>
                  <a:srgbClr val="0070C0"/>
                </a:solidFill>
                <a:ea typeface="Segoe UI" pitchFamily="2"/>
                <a:cs typeface="Tahoma" pitchFamily="2"/>
              </a:rPr>
              <a:t>L’été à Montceau </a:t>
            </a:r>
            <a:r>
              <a:rPr lang="fr-FR" sz="6600" b="1" cap="small" dirty="0" smtClean="0">
                <a:solidFill>
                  <a:srgbClr val="0070C0"/>
                </a:solidFill>
                <a:ea typeface="Segoe UI" pitchFamily="2"/>
                <a:cs typeface="Tahoma" pitchFamily="2"/>
              </a:rPr>
              <a:t>2020</a:t>
            </a:r>
          </a:p>
          <a:p>
            <a:pPr lvl="0" algn="ctr">
              <a:buNone/>
            </a:pPr>
            <a:r>
              <a:rPr lang="fr-FR" sz="6600" b="1" cap="small" dirty="0" smtClean="0">
                <a:solidFill>
                  <a:srgbClr val="0070C0"/>
                </a:solidFill>
                <a:ea typeface="Segoe UI" pitchFamily="2"/>
                <a:cs typeface="Tahoma" pitchFamily="2"/>
              </a:rPr>
              <a:t>Programmation</a:t>
            </a:r>
          </a:p>
        </p:txBody>
      </p:sp>
      <p:pic>
        <p:nvPicPr>
          <p:cNvPr id="4" name="Picture 2" descr="F:\Jeunesse\CYRIL ROUX JEUNESSE\ETE DU LAC\ETE DU LAC 2017\bandea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4" y="4967849"/>
            <a:ext cx="9134387" cy="189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969" y="5287662"/>
            <a:ext cx="838404" cy="58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93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Jeunesse\CYRIL ROUX JEUNESSE\ETE DU LAC\ETE DU LAC 2017\bandea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0565"/>
            <a:ext cx="9134387" cy="189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969" y="5287662"/>
            <a:ext cx="838404" cy="5895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7544" y="343239"/>
            <a:ext cx="1836528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ea typeface="Times New Roman"/>
                <a:cs typeface="Arial"/>
              </a:rPr>
              <a:t>LUNDI 27 </a:t>
            </a:r>
            <a:r>
              <a:rPr lang="fr-FR" b="1" dirty="0">
                <a:ea typeface="Times New Roman"/>
                <a:cs typeface="Arial"/>
              </a:rPr>
              <a:t>JUILLET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605939"/>
              </p:ext>
            </p:extLst>
          </p:nvPr>
        </p:nvGraphicFramePr>
        <p:xfrm>
          <a:off x="570749" y="959562"/>
          <a:ext cx="7992888" cy="3944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7518"/>
                <a:gridCol w="2693931"/>
                <a:gridCol w="2881439"/>
              </a:tblGrid>
              <a:tr h="4187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 Plessis – Chaubuisson – Bellevue – Bois Roulot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Les Grands Parcs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Bois du Verne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(Kiosque)</a:t>
                      </a:r>
                    </a:p>
                  </a:txBody>
                  <a:tcPr/>
                </a:tc>
              </a:tr>
              <a:tr h="80539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Canoë </a:t>
                      </a:r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(Sports) </a:t>
                      </a:r>
                    </a:p>
                    <a:p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14h à 18h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Vélos rigolos</a:t>
                      </a:r>
                    </a:p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14h à 18h</a:t>
                      </a:r>
                    </a:p>
                    <a:p>
                      <a:endParaRPr lang="fr-FR" sz="1200" b="0" dirty="0" smtClean="0">
                        <a:solidFill>
                          <a:srgbClr val="00B0F0"/>
                        </a:solidFill>
                        <a:effectLst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Ateliers créatifs (TU)</a:t>
                      </a:r>
                    </a:p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14h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à 18h</a:t>
                      </a:r>
                      <a:endParaRPr lang="fr-F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Voile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18h</a:t>
                      </a: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Stage danse moderne :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Laura PRADINES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15h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 à 16h30 : 9/12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16h30 à 18h : 13/16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18h à 19h30 : 17 et 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aseline="0" dirty="0" smtClean="0">
                        <a:solidFill>
                          <a:srgbClr val="00B0F0"/>
                        </a:solidFill>
                        <a:ea typeface="Times New Roman"/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Stage danse : Carole CANTAT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11h à 12h30 (Salle de danse ADJ)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aseline="0" dirty="0" smtClean="0">
                        <a:solidFill>
                          <a:srgbClr val="00B0F0"/>
                        </a:solidFill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Atelier cirque (Gus Circus) – 15h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</a:rPr>
                        <a:t> à 18h</a:t>
                      </a:r>
                      <a:endParaRPr lang="fr-FR" sz="12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Fanfare de rue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avec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Lydiane Curt-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Pitou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Philippe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Bouillot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Pierre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Corbi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Jordy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Rault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Pascal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Kokot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15h00 à 17h00</a:t>
                      </a:r>
                      <a:r>
                        <a:rPr lang="fr-FR" sz="12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Présentation de la clarinette avec Lydiane Curt-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Pitou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14h 16h (ADJ)</a:t>
                      </a:r>
                      <a:endParaRPr lang="fr-FR" sz="120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727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Montceau Gym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17h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Atelier Mandala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Mosaïc Art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14h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 à 17h</a:t>
                      </a:r>
                      <a:endParaRPr lang="fr-FR" sz="1200" dirty="0" smtClean="0">
                        <a:solidFill>
                          <a:srgbClr val="FF0000"/>
                        </a:solidFill>
                        <a:ea typeface="Times New Roman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rgbClr val="FF0000"/>
                        </a:solidFill>
                        <a:ea typeface="Calibri"/>
                        <a:cs typeface="Times New Roman"/>
                      </a:endParaRPr>
                    </a:p>
                    <a:p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18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Jeunesse\CYRIL ROUX JEUNESSE\ETE DU LAC\ETE DU LAC 2017\bandea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0565"/>
            <a:ext cx="9134387" cy="189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969" y="5287662"/>
            <a:ext cx="838404" cy="5895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7543" y="171573"/>
            <a:ext cx="19127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fr-FR" b="1" dirty="0">
                <a:ea typeface="Times New Roman"/>
                <a:cs typeface="Arial"/>
              </a:rPr>
              <a:t>MARDI 28 JUILLET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888670"/>
              </p:ext>
            </p:extLst>
          </p:nvPr>
        </p:nvGraphicFramePr>
        <p:xfrm>
          <a:off x="462737" y="801894"/>
          <a:ext cx="8208912" cy="4005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6775"/>
                <a:gridCol w="2414519"/>
                <a:gridCol w="3627618"/>
              </a:tblGrid>
              <a:tr h="4187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 Plessis – Chaubuisson – Bellevue – Bois Roulot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Les Grands Parcs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Sablière – Equipages</a:t>
                      </a:r>
                      <a:r>
                        <a:rPr lang="fr-FR" sz="1600" baseline="0" dirty="0" smtClean="0"/>
                        <a:t> - Alouettes</a:t>
                      </a:r>
                      <a:endParaRPr lang="fr-FR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(Pôle Associatif)</a:t>
                      </a:r>
                    </a:p>
                  </a:txBody>
                  <a:tcPr/>
                </a:tc>
              </a:tr>
              <a:tr h="80539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Canoë </a:t>
                      </a:r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(Sports) </a:t>
                      </a:r>
                    </a:p>
                    <a:p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14h à 18h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Vélos rigolos</a:t>
                      </a:r>
                    </a:p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Stage danse : Carole CANTAT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11h à 12h30 (Salle de danse ADJ)</a:t>
                      </a:r>
                    </a:p>
                    <a:p>
                      <a:endParaRPr lang="fr-FR" sz="1200" kern="1200" dirty="0" smtClean="0">
                        <a:solidFill>
                          <a:srgbClr val="00B0F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Voile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Animation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 et jeux sur sable (lutte)</a:t>
                      </a:r>
                      <a:b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14h30 à 18h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Foot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G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olf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(Sports)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14h à 18h</a:t>
                      </a:r>
                      <a:endParaRPr lang="fr-F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fr-FR" sz="1200" dirty="0" smtClean="0">
                        <a:solidFill>
                          <a:srgbClr val="FF0000"/>
                        </a:solidFill>
                        <a:ea typeface="Times New Roman"/>
                        <a:cs typeface="Arial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Découverte du piano avec Harold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Touilly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Yvette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Marbaix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10h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à 12h (ADJ)</a:t>
                      </a:r>
                      <a:endParaRPr lang="fr-FR" sz="1200" dirty="0" smtClean="0">
                        <a:solidFill>
                          <a:srgbClr val="FF0000"/>
                        </a:solidFill>
                        <a:ea typeface="Times New Roman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Atelier du Coin – céramique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, gravure – impression 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17h</a:t>
                      </a:r>
                    </a:p>
                  </a:txBody>
                  <a:tcPr/>
                </a:tc>
              </a:tr>
              <a:tr h="727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Ski Club / parcours motricité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14h à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Atelier</a:t>
                      </a:r>
                      <a:r>
                        <a:rPr lang="fr-FR" sz="1200" baseline="0" dirty="0" smtClean="0"/>
                        <a:t> numérique</a:t>
                      </a:r>
                      <a:r>
                        <a:rPr lang="fr-FR" sz="1200" dirty="0" smtClean="0"/>
                        <a:t> (TU)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14h à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Stage danse moderne : Laura PRADINES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15h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 à 16h30 : 9/12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16h30 à 18h : 13/16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18h à 19h30 : 17 et 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Le quart d’heure sympa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14h à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aseline="0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aseline="0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09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Jeunesse\CYRIL ROUX JEUNESSE\ETE DU LAC\ETE DU LAC 2017\bandea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0565"/>
            <a:ext cx="9134387" cy="189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969" y="5287662"/>
            <a:ext cx="838404" cy="5895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5536" y="404664"/>
            <a:ext cx="4572000" cy="39215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fr-FR" b="1" dirty="0">
                <a:ea typeface="Times New Roman"/>
                <a:cs typeface="Arial"/>
              </a:rPr>
              <a:t>MERCREDI 29 JUILLET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722049"/>
              </p:ext>
            </p:extLst>
          </p:nvPr>
        </p:nvGraphicFramePr>
        <p:xfrm>
          <a:off x="490355" y="906072"/>
          <a:ext cx="8153675" cy="4493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6149"/>
                <a:gridCol w="2748123"/>
                <a:gridCol w="2939403"/>
              </a:tblGrid>
              <a:tr h="4187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 Plessis – Chaubuisson – Bellevue – Bois Roulot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Les Grands Parcs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La Sainte – Beaubernard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(Parc du petit</a:t>
                      </a:r>
                      <a:r>
                        <a:rPr lang="fr-FR" sz="1600" baseline="0" dirty="0" smtClean="0"/>
                        <a:t> bois)</a:t>
                      </a:r>
                      <a:endParaRPr lang="fr-FR" sz="1600" dirty="0" smtClean="0"/>
                    </a:p>
                  </a:txBody>
                  <a:tcPr/>
                </a:tc>
              </a:tr>
              <a:tr h="80539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Canoë </a:t>
                      </a:r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(Sports) </a:t>
                      </a:r>
                    </a:p>
                    <a:p>
                      <a:r>
                        <a:rPr lang="fr-FR" sz="1200" baseline="0" dirty="0" smtClean="0">
                          <a:ea typeface="Times New Roman"/>
                          <a:cs typeface="Arial"/>
                        </a:rPr>
                        <a:t>14h à 18h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Vélos rigolos</a:t>
                      </a:r>
                    </a:p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L’atelier (extérieur)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 à 18h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Voile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Montceau Gym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14h à 17h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Montceau VTT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17h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Découverte du piano avec Harold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Touilly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Yvette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Marbaix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10h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à 12h (ADJ)</a:t>
                      </a:r>
                      <a:b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résentation des cuivres avec Jordy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Rault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Pascal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Kokot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10h à 12h (ADJ)</a:t>
                      </a:r>
                      <a:endParaRPr lang="fr-FR" sz="1200" dirty="0" smtClean="0">
                        <a:solidFill>
                          <a:srgbClr val="FF0000"/>
                        </a:solidFill>
                        <a:ea typeface="Times New Roman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Ateliers parents/enfants (MDP)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14h à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/>
                </a:tc>
              </a:tr>
              <a:tr h="727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Escalade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Atelier du Coin – céramique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, gravure – impression 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  <a:cs typeface="Arial"/>
                        </a:rPr>
                        <a:t>14h à 17h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aseline="0" dirty="0" smtClean="0">
                        <a:solidFill>
                          <a:srgbClr val="FF0000"/>
                        </a:solidFill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Stage danse // Carole CANTAT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11h à 12h30 (Salle de danse ADJ)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CMARC (parking)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70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Jeunesse\CYRIL ROUX JEUNESSE\ETE DU LAC\ETE DU LAC 2017\bandea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990565"/>
            <a:ext cx="9134387" cy="189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969" y="5287662"/>
            <a:ext cx="838404" cy="5895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5536" y="404664"/>
            <a:ext cx="4572000" cy="410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ea typeface="Times New Roman"/>
                <a:cs typeface="Arial"/>
              </a:rPr>
              <a:t>JEUDI 30 JUILLET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995252"/>
              </p:ext>
            </p:extLst>
          </p:nvPr>
        </p:nvGraphicFramePr>
        <p:xfrm>
          <a:off x="534744" y="980728"/>
          <a:ext cx="8064896" cy="4188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9297"/>
                <a:gridCol w="2718201"/>
                <a:gridCol w="2907398"/>
              </a:tblGrid>
              <a:tr h="4187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 Plessis – Chaubuisson – Bellevue – Bois Roulot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Les Grands Parcs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Magny – Salengro – La Saule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(place du souvenir français</a:t>
                      </a:r>
                      <a:r>
                        <a:rPr lang="fr-FR" sz="1600" baseline="0" dirty="0" smtClean="0"/>
                        <a:t> / pôle associatif)</a:t>
                      </a:r>
                      <a:endParaRPr lang="fr-FR" sz="1600" dirty="0" smtClean="0"/>
                    </a:p>
                  </a:txBody>
                  <a:tcPr/>
                </a:tc>
              </a:tr>
              <a:tr h="80539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Canoë </a:t>
                      </a:r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(Sports) </a:t>
                      </a:r>
                    </a:p>
                    <a:p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14h à 18h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Vélos rigolos</a:t>
                      </a:r>
                    </a:p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14h à 18h</a:t>
                      </a:r>
                    </a:p>
                    <a:p>
                      <a:endParaRPr lang="fr-FR" sz="1200" b="0" dirty="0" smtClean="0">
                        <a:solidFill>
                          <a:srgbClr val="00B0F0"/>
                        </a:solidFill>
                        <a:effectLst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Ateliers parents / enfants (MDP)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14h à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Voile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18h</a:t>
                      </a:r>
                      <a:br>
                        <a:rPr lang="fr-FR" sz="12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fr-FR" sz="12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Animation et jeux sur sable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 (lutte)</a:t>
                      </a:r>
                      <a:b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14h30 à 18h</a:t>
                      </a: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Escalade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/>
                        <a:t>Le quart d’heure sympa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/>
                        <a:t>14h à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/>
                </a:tc>
              </a:tr>
              <a:tr h="727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Atelier</a:t>
                      </a:r>
                      <a:r>
                        <a:rPr lang="fr-FR" sz="1200" baseline="0" dirty="0" smtClean="0"/>
                        <a:t> numérique</a:t>
                      </a:r>
                      <a:r>
                        <a:rPr lang="fr-FR" sz="1200" dirty="0" smtClean="0"/>
                        <a:t> (TU)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14h à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Tai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 Chi Chuan (Lumière de Chine)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17h30 à 18h30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fr-FR" sz="1200" dirty="0" smtClean="0">
                          <a:solidFill>
                            <a:schemeClr val="tx1"/>
                          </a:solidFill>
                        </a:rPr>
                      </a:br>
                      <a:endParaRPr lang="fr-F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Stage danse moderne :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Laura PRADINES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15h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 à 16h30 : 9/12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16h30 à 18h : 13/16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18h à 19h30 : 17 et 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aseline="0" dirty="0" smtClean="0">
                        <a:solidFill>
                          <a:srgbClr val="00B0F0"/>
                        </a:solidFill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aseline="0" dirty="0" smtClean="0">
                        <a:solidFill>
                          <a:srgbClr val="00B0F0"/>
                        </a:solidFill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Stage danse : Carole CANTAT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11h à 12h30 (Salle de danse ADJ)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Art thérapie : Mireille Kazmine</a:t>
                      </a:r>
                    </a:p>
                    <a:p>
                      <a:r>
                        <a:rPr lang="fr-FR" sz="1200" dirty="0" smtClean="0"/>
                        <a:t>15h à 16h30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04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Jeunesse\CYRIL ROUX JEUNESSE\ETE DU LAC\ETE DU LAC 2017\bandea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4" y="4954655"/>
            <a:ext cx="9134387" cy="189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969" y="5287662"/>
            <a:ext cx="838404" cy="5895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5536" y="208584"/>
            <a:ext cx="4572000" cy="39215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ea typeface="Times New Roman"/>
                <a:cs typeface="Arial"/>
              </a:rPr>
              <a:t>VENDREDI 31 JUILLET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348314"/>
              </p:ext>
            </p:extLst>
          </p:nvPr>
        </p:nvGraphicFramePr>
        <p:xfrm>
          <a:off x="395536" y="608315"/>
          <a:ext cx="8424937" cy="4371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796"/>
                <a:gridCol w="2478059"/>
                <a:gridCol w="3723082"/>
              </a:tblGrid>
              <a:tr h="4187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 Plessis – Chaubuisson – Bellevue – Bois Roulot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Les Grands Parcs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Centre Ville – Bel</a:t>
                      </a:r>
                      <a:r>
                        <a:rPr lang="fr-FR" sz="1600" baseline="0" dirty="0" smtClean="0"/>
                        <a:t> Air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 smtClean="0"/>
                        <a:t>(kiosque)</a:t>
                      </a:r>
                      <a:endParaRPr lang="fr-FR" sz="1600" dirty="0" smtClean="0"/>
                    </a:p>
                  </a:txBody>
                  <a:tcPr/>
                </a:tc>
              </a:tr>
              <a:tr h="80539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Canoë </a:t>
                      </a:r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(Sports) </a:t>
                      </a:r>
                    </a:p>
                    <a:p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14h à 18h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Vélos rigolos</a:t>
                      </a:r>
                    </a:p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Miia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Illustratrice (salle de la Mairie)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16h à 18h</a:t>
                      </a:r>
                    </a:p>
                    <a:p>
                      <a:endParaRPr lang="fr-F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Voile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18h</a:t>
                      </a: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Atelier</a:t>
                      </a:r>
                      <a:r>
                        <a:rPr lang="fr-FR" sz="1200" baseline="0" dirty="0" smtClean="0"/>
                        <a:t> parents / enfants (MDP)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/>
                        <a:t>14h à 18h</a:t>
                      </a:r>
                      <a:endParaRPr lang="fr-FR" sz="1200" dirty="0" smtClean="0"/>
                    </a:p>
                    <a:p>
                      <a:pPr marL="0" indent="0">
                        <a:buFontTx/>
                        <a:buNone/>
                      </a:pPr>
                      <a:endParaRPr lang="fr-FR" sz="1200" dirty="0" smtClean="0">
                        <a:solidFill>
                          <a:srgbClr val="FF0000"/>
                        </a:solidFill>
                        <a:ea typeface="Times New Roman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Montceau Gym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(COSEC Jean Bouveri)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17h</a:t>
                      </a:r>
                    </a:p>
                  </a:txBody>
                  <a:tcPr/>
                </a:tc>
              </a:tr>
              <a:tr h="727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Ateliers créatifs (TU)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Stage danse moderne : Laura PRADINES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15h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 à 16h30 : 9/12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16h30 à 18h : 13/16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18h à 19h30 : 17 et 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aseline="0" dirty="0" smtClean="0">
                        <a:solidFill>
                          <a:srgbClr val="00B0F0"/>
                        </a:solidFill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14h et 16h30 : Déambulation brouette à musique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aseline="0" dirty="0" smtClean="0">
                        <a:solidFill>
                          <a:srgbClr val="00B0F0"/>
                        </a:solidFill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Stage danse : Carole CANTAT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11h à 12h30 (Salle de danse ADJ)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L’Atelier (Kiosque)</a:t>
                      </a:r>
                    </a:p>
                    <a:p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 à 18h</a:t>
                      </a:r>
                    </a:p>
                    <a:p>
                      <a:endParaRPr lang="fr-FR" sz="12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</a:rPr>
                        <a:t>15h30 : Déambulation brouette à musique (Compagnie François </a:t>
                      </a:r>
                      <a:r>
                        <a:rPr lang="fr-FR" sz="1200" baseline="0" dirty="0" err="1" smtClean="0">
                          <a:solidFill>
                            <a:srgbClr val="00B0F0"/>
                          </a:solidFill>
                        </a:rPr>
                        <a:t>Gillard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</a:rPr>
                        <a:t>)</a:t>
                      </a:r>
                      <a:endParaRPr lang="fr-FR" sz="12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98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Jeunesse\CYRIL ROUX JEUNESSE\ETE DU LAC\ETE DU LAC 2017\bandea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0565"/>
            <a:ext cx="9134387" cy="189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969" y="5287662"/>
            <a:ext cx="838404" cy="5895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5536" y="404664"/>
            <a:ext cx="4572000" cy="39215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ea typeface="Times New Roman"/>
                <a:cs typeface="Arial"/>
              </a:rPr>
              <a:t>LUNDI  03 AOUT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94697"/>
              </p:ext>
            </p:extLst>
          </p:nvPr>
        </p:nvGraphicFramePr>
        <p:xfrm>
          <a:off x="730787" y="1196752"/>
          <a:ext cx="7672812" cy="3761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0708"/>
                <a:gridCol w="2586052"/>
                <a:gridCol w="2766052"/>
              </a:tblGrid>
              <a:tr h="4187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 Plessis – Chaubuisson – Bellevue – Bois Roulot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Les Grands Parcs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Bois du Verne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(Kiosque)</a:t>
                      </a:r>
                    </a:p>
                  </a:txBody>
                  <a:tcPr/>
                </a:tc>
              </a:tr>
              <a:tr h="80539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Canoë </a:t>
                      </a:r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(Sports) </a:t>
                      </a:r>
                    </a:p>
                    <a:p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14h à 18h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Vélos rigolos</a:t>
                      </a:r>
                    </a:p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Mosaïc Art</a:t>
                      </a:r>
                      <a:endParaRPr lang="fr-FR" sz="1100" dirty="0" smtClean="0">
                        <a:solidFill>
                          <a:srgbClr val="FF0000"/>
                        </a:solidFill>
                        <a:ea typeface="Calibri"/>
                        <a:cs typeface="Times New Roman"/>
                      </a:endParaRPr>
                    </a:p>
                    <a:p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17h</a:t>
                      </a: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Voile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18h</a:t>
                      </a: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Montceau Gym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14h à 17h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1200" dirty="0" smtClean="0">
                        <a:solidFill>
                          <a:srgbClr val="FF0000"/>
                        </a:solidFill>
                        <a:ea typeface="Times New Roman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Mme </a:t>
                      </a:r>
                      <a:r>
                        <a:rPr lang="fr-FR" sz="1200" dirty="0" err="1" smtClean="0">
                          <a:solidFill>
                            <a:srgbClr val="00B0F0"/>
                          </a:solidFill>
                        </a:rPr>
                        <a:t>Laupin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</a:rPr>
                        <a:t> – Automassage – C1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solidFill>
                            <a:srgbClr val="00B0F0"/>
                          </a:solidFill>
                        </a:rPr>
                        <a:t>14h à 15h et de 15h30 à 16h30</a:t>
                      </a:r>
                      <a:endParaRPr lang="fr-FR" sz="120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/>
                </a:tc>
              </a:tr>
              <a:tr h="727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Escalade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Accrobranche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Stage danse moderne : Laura PRADINES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15h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 à 16h30 : 9/12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16h30 à 18h : 13/16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18h à 19h30 : 17 et 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aseline="0" dirty="0" smtClean="0">
                        <a:solidFill>
                          <a:srgbClr val="00B0F0"/>
                        </a:solidFill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aseline="0" dirty="0" smtClean="0">
                        <a:solidFill>
                          <a:srgbClr val="00B0F0"/>
                        </a:solidFill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Stage danse : Carole CANTAT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11h à 12h30 (Salle de danse ADJ)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Mme Bagnard (chant) – Salle</a:t>
                      </a:r>
                      <a:r>
                        <a:rPr lang="fr-FR" sz="1200" baseline="0" dirty="0" smtClean="0"/>
                        <a:t> des fêtes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De</a:t>
                      </a:r>
                      <a:r>
                        <a:rPr lang="fr-FR" sz="1200" baseline="0" dirty="0" smtClean="0"/>
                        <a:t> 15h à 16h / 9 enfants max + 7 ans</a:t>
                      </a:r>
                      <a:endParaRPr lang="fr-FR" sz="1200" dirty="0" smtClean="0"/>
                    </a:p>
                    <a:p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82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Jeunesse\CYRIL ROUX JEUNESSE\ETE DU LAC\ETE DU LAC 2017\bandea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0565"/>
            <a:ext cx="9134387" cy="189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969" y="5287662"/>
            <a:ext cx="838404" cy="5895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5536" y="404664"/>
            <a:ext cx="4572000" cy="410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ea typeface="Times New Roman"/>
                <a:cs typeface="Arial"/>
              </a:rPr>
              <a:t>MARDI 04 AOUT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318000"/>
              </p:ext>
            </p:extLst>
          </p:nvPr>
        </p:nvGraphicFramePr>
        <p:xfrm>
          <a:off x="536219" y="1268760"/>
          <a:ext cx="8061947" cy="3700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7983"/>
                <a:gridCol w="2371291"/>
                <a:gridCol w="3562673"/>
              </a:tblGrid>
              <a:tr h="4187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Le Plessis – Chaubuisson – Bellevue – Bois Roulot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Les Grands Parcs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Sablière – Equipages – Alouettes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(Pôle associatif)</a:t>
                      </a:r>
                    </a:p>
                  </a:txBody>
                  <a:tcPr/>
                </a:tc>
              </a:tr>
              <a:tr h="80539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Canoë </a:t>
                      </a:r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(Sports) </a:t>
                      </a:r>
                    </a:p>
                    <a:p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14h à 18h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Vélos rigolos</a:t>
                      </a:r>
                    </a:p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14h à 18h</a:t>
                      </a:r>
                    </a:p>
                    <a:p>
                      <a:endParaRPr lang="fr-FR" sz="1200" b="0" dirty="0" smtClean="0">
                        <a:solidFill>
                          <a:srgbClr val="00B0F0"/>
                        </a:solidFill>
                        <a:effectLst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Voile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18h</a:t>
                      </a:r>
                      <a:br>
                        <a:rPr lang="fr-FR" sz="12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fr-FR" sz="12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Animation et jeux sur sable (lutte)</a:t>
                      </a:r>
                      <a:br>
                        <a:rPr lang="fr-FR" sz="12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14h30 à 18h</a:t>
                      </a: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Foot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G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olf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(Sports)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14h à 18h</a:t>
                      </a:r>
                      <a:endParaRPr lang="fr-F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Atelier numérique (TU)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Miia</a:t>
                      </a:r>
                      <a:r>
                        <a:rPr lang="fr-FR" sz="1200" dirty="0" smtClean="0"/>
                        <a:t> Illustratrice</a:t>
                      </a:r>
                    </a:p>
                    <a:p>
                      <a:r>
                        <a:rPr lang="fr-FR" sz="1200" dirty="0" smtClean="0"/>
                        <a:t>16h à 18h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27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Escalade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Accrobranche (centre nautique)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Stage danse moderne : Laura PRADINES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15h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 à 16h30 : 9/12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16h30 à 18h : 13/16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18h à 19h30 : 17 et 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Stage danse // Carole CANTAT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11h à 12h30 (Salle de danse ADJ)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43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Jeunesse\CYRIL ROUX JEUNESSE\ETE DU LAC\ETE DU LAC 2017\bandea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0565"/>
            <a:ext cx="9134387" cy="189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969" y="5287662"/>
            <a:ext cx="838404" cy="5895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5536" y="404664"/>
            <a:ext cx="4572000" cy="410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ea typeface="Times New Roman"/>
                <a:cs typeface="Arial"/>
              </a:rPr>
              <a:t>MERCREDI 05 AOUT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113370"/>
              </p:ext>
            </p:extLst>
          </p:nvPr>
        </p:nvGraphicFramePr>
        <p:xfrm>
          <a:off x="450772" y="1124744"/>
          <a:ext cx="8081667" cy="3384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370"/>
                <a:gridCol w="2723853"/>
                <a:gridCol w="2913444"/>
              </a:tblGrid>
              <a:tr h="7244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 Plessis – Chaubuisson – Bellevue – Bois Roulot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Les Grands Parcs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La Sainte – Beaubernard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(Parc du petit bois)</a:t>
                      </a:r>
                    </a:p>
                  </a:txBody>
                  <a:tcPr/>
                </a:tc>
              </a:tr>
              <a:tr h="1029482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Canoë </a:t>
                      </a:r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(Sports) </a:t>
                      </a:r>
                    </a:p>
                    <a:p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14h à 18h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Vélos rigolos</a:t>
                      </a:r>
                    </a:p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14h à 18h</a:t>
                      </a:r>
                    </a:p>
                    <a:p>
                      <a:endParaRPr lang="fr-FR" sz="1200" b="0" dirty="0" smtClean="0">
                        <a:solidFill>
                          <a:srgbClr val="00B0F0"/>
                        </a:solidFill>
                        <a:effectLst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/>
                        <a:t>Médiathèque jeu « Ecris ton histoire » et jeu « la mare aux canards 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/>
                        <a:t>14h à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06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Voile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18h</a:t>
                      </a: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Montceau Gym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14h à 17h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CMARC (parking)</a:t>
                      </a:r>
                    </a:p>
                  </a:txBody>
                  <a:tcPr/>
                </a:tc>
              </a:tr>
              <a:tr h="9098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Escalade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Accrobranche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Stage danse // Carole CANTAT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11h à 12h30 (Salle de danse ADJ)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Petits Débrouillards</a:t>
                      </a:r>
                      <a:r>
                        <a:rPr lang="fr-FR" sz="1200" baseline="0" dirty="0" smtClean="0"/>
                        <a:t> – 14h30 à 18h</a:t>
                      </a:r>
                    </a:p>
                    <a:p>
                      <a:r>
                        <a:rPr lang="fr-FR" sz="1200" baseline="0" dirty="0" smtClean="0"/>
                        <a:t>Ateliers scientifiques 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43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Jeunesse\CYRIL ROUX JEUNESSE\ETE DU LAC\ETE DU LAC 2017\bandea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0978"/>
            <a:ext cx="9134387" cy="189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969" y="5287662"/>
            <a:ext cx="838404" cy="5895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5536" y="404664"/>
            <a:ext cx="4572000" cy="39215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ea typeface="Times New Roman"/>
                <a:cs typeface="Arial"/>
              </a:rPr>
              <a:t>JEUDI 6 AOUT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242797"/>
              </p:ext>
            </p:extLst>
          </p:nvPr>
        </p:nvGraphicFramePr>
        <p:xfrm>
          <a:off x="498741" y="908720"/>
          <a:ext cx="8136904" cy="3727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1077"/>
                <a:gridCol w="2742470"/>
                <a:gridCol w="2933357"/>
              </a:tblGrid>
              <a:tr h="4187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 Plessis – Chaubuisson – Bellevue – Bois Roulot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Les Grands Parcs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Magny – Salengro – La Saule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(place du souvenir français / pole associatif / place verte)</a:t>
                      </a:r>
                    </a:p>
                  </a:txBody>
                  <a:tcPr/>
                </a:tc>
              </a:tr>
              <a:tr h="80539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Canoë </a:t>
                      </a:r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(Sports) – 14h à 18h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Vélos rigolos</a:t>
                      </a:r>
                    </a:p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Voile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Animation et jeux sur sable (lutte)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14h30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Stage danse moderne : Laura PRADINES</a:t>
                      </a:r>
                      <a:endParaRPr lang="fr-F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15h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 à 16h30 : 9/12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16h30 à 18h : 13/16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18h à 19h30 : 17 et 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Petits Débrouillards – 14h30 à 17h30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Ateliers scientifiques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Tai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 Chi Chuan (Lumière de Chine)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17h30 à 18h30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7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Escalade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Accrobranche (centre nautique)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Stage danse : Carole CANTAT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11h à 12h30 (Salle de danse ADJ)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Art thérapie // Mireille Kazmine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15h à 16h30</a:t>
                      </a:r>
                    </a:p>
                    <a:p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68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Jeunesse\CYRIL ROUX JEUNESSE\ETE DU LAC\ETE DU LAC 2017\bandea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0565"/>
            <a:ext cx="9134387" cy="189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969" y="5287662"/>
            <a:ext cx="838404" cy="5895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5536" y="404664"/>
            <a:ext cx="4572000" cy="410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ea typeface="Times New Roman"/>
                <a:cs typeface="Arial"/>
              </a:rPr>
              <a:t>VENDREDI 7 AOUT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289731"/>
              </p:ext>
            </p:extLst>
          </p:nvPr>
        </p:nvGraphicFramePr>
        <p:xfrm>
          <a:off x="467544" y="908720"/>
          <a:ext cx="8208912" cy="3544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6775"/>
                <a:gridCol w="2414519"/>
                <a:gridCol w="3627618"/>
              </a:tblGrid>
              <a:tr h="4187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 Plessis – Chaubuisson – Bellevue – Bois Roulot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Les Grands Parcs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Centre Ville – Bel</a:t>
                      </a:r>
                      <a:r>
                        <a:rPr lang="fr-FR" sz="1600" baseline="0" dirty="0" smtClean="0"/>
                        <a:t> Air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 smtClean="0"/>
                        <a:t>(Kiosque)</a:t>
                      </a:r>
                      <a:endParaRPr lang="fr-FR" sz="1600" dirty="0" smtClean="0"/>
                    </a:p>
                  </a:txBody>
                  <a:tcPr/>
                </a:tc>
              </a:tr>
              <a:tr h="80539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Canoë </a:t>
                      </a:r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(Sports) </a:t>
                      </a:r>
                    </a:p>
                    <a:p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14h à 18h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Vélos rigolos</a:t>
                      </a:r>
                    </a:p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Atelier numérique (TU)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14h à 18h</a:t>
                      </a: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Voile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TEC Lyme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18h</a:t>
                      </a: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Stage danse moderne : Laura PRADINES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15h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 à 16h30 : 9/12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16h30 à 18h : 13/16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18h à 19h30 : 17 et +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1200" dirty="0" smtClean="0">
                        <a:solidFill>
                          <a:srgbClr val="FF0000"/>
                        </a:solidFill>
                        <a:ea typeface="Times New Roman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Montceau Gym (COSEC Jean Bouveri)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14h à 17h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/>
                </a:tc>
              </a:tr>
              <a:tr h="727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Escalade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Accrobranche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aseline="0" dirty="0" smtClean="0">
                        <a:solidFill>
                          <a:srgbClr val="00B0F0"/>
                        </a:solidFill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Stage danse : Carole CANTAT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11h à 12h30 (Salle de danse ADJ)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8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Jeunesse\CYRIL ROUX JEUNESSE\ETE DU LAC\ETE DU LAC 2017\bandea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0565"/>
            <a:ext cx="9134387" cy="189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969" y="5287662"/>
            <a:ext cx="838404" cy="589522"/>
          </a:xfrm>
          <a:prstGeom prst="rect">
            <a:avLst/>
          </a:prstGeom>
        </p:spPr>
      </p:pic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785095"/>
              </p:ext>
            </p:extLst>
          </p:nvPr>
        </p:nvGraphicFramePr>
        <p:xfrm>
          <a:off x="395536" y="545693"/>
          <a:ext cx="8352927" cy="4569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415"/>
                <a:gridCol w="2815278"/>
                <a:gridCol w="3011234"/>
              </a:tblGrid>
              <a:tr h="6944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 Plessis – Chaubuisson – Bellevue – Bois Roulot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Les Grands Parcs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La Sainte – Beaubernard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(Parc du petit bois)</a:t>
                      </a:r>
                    </a:p>
                  </a:txBody>
                  <a:tcPr/>
                </a:tc>
              </a:tr>
              <a:tr h="949943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Canoë (Sports)</a:t>
                      </a:r>
                    </a:p>
                    <a:p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14h à 18h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Vélos rigolos  </a:t>
                      </a:r>
                    </a:p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Ateliers récréatif (Petite</a:t>
                      </a:r>
                      <a:r>
                        <a:rPr lang="fr-FR" sz="1200" i="0" baseline="0" dirty="0" smtClean="0">
                          <a:solidFill>
                            <a:schemeClr val="tx1"/>
                          </a:solidFill>
                        </a:rPr>
                        <a:t> enfance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</a:p>
                    <a:p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14h à 18h</a:t>
                      </a:r>
                    </a:p>
                  </a:txBody>
                  <a:tcPr/>
                </a:tc>
              </a:tr>
              <a:tr h="14020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Voile – 14h à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Montceau Gym – 14h à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Atelier cirque (Gus Circus) – 15h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</a:rPr>
                        <a:t> à 18h</a:t>
                      </a:r>
                      <a:endParaRPr lang="fr-FR" sz="12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Atelier du Coin – céramique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, gravure – impression (ADJ)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14h à 17h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Présentation des cuivres avec Jordy Rault et Pascal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Kokot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(ADJ)</a:t>
                      </a:r>
                      <a:b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9h30 à 11h00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A l’envers de soi : Les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</a:rPr>
                        <a:t> petits coin de mon enfance</a:t>
                      </a: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 (Jardins du petit bois)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à partir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</a:rPr>
                        <a:t> de </a:t>
                      </a: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20h</a:t>
                      </a:r>
                    </a:p>
                  </a:txBody>
                  <a:tcPr/>
                </a:tc>
              </a:tr>
              <a:tr h="14930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rgbClr val="00B0F0"/>
                          </a:solidFill>
                          <a:latin typeface="+mn-lt"/>
                          <a:ea typeface="Times New Roman"/>
                          <a:cs typeface="Arial"/>
                        </a:rPr>
                        <a:t>Escalade</a:t>
                      </a:r>
                      <a:r>
                        <a:rPr lang="fr-FR" sz="1200" kern="1200" baseline="0" dirty="0" smtClean="0">
                          <a:solidFill>
                            <a:srgbClr val="00B0F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rgbClr val="00B0F0"/>
                          </a:solidFill>
                          <a:latin typeface="+mn-lt"/>
                          <a:ea typeface="Times New Roman"/>
                          <a:cs typeface="Arial"/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Stage danse HIP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 HOP :</a:t>
                      </a: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 Laura PRADINES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15h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 à 16h30 : 9/12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16h30 à 18h : 13/16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18h à 19h30 : 17 et 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aseline="0" dirty="0" smtClean="0">
                        <a:solidFill>
                          <a:srgbClr val="00B0F0"/>
                        </a:solidFill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Stage danse : Carole CANTAT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11h à 12h30 (Salle de danse ADJ)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Les</a:t>
                      </a:r>
                      <a:r>
                        <a:rPr lang="fr-FR" sz="1200" baseline="0" dirty="0" smtClean="0"/>
                        <a:t> Histoires de Charlotte</a:t>
                      </a:r>
                    </a:p>
                    <a:p>
                      <a:r>
                        <a:rPr lang="fr-FR" sz="1200" baseline="0" dirty="0" smtClean="0"/>
                        <a:t>14h à 18h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67543" y="134808"/>
            <a:ext cx="2247667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ea typeface="Times New Roman"/>
                <a:cs typeface="Arial"/>
              </a:rPr>
              <a:t>MERCREDI 15 </a:t>
            </a:r>
            <a:r>
              <a:rPr lang="fr-FR" b="1" dirty="0">
                <a:ea typeface="Times New Roman"/>
                <a:cs typeface="Arial"/>
              </a:rPr>
              <a:t>JUILLET</a:t>
            </a:r>
          </a:p>
        </p:txBody>
      </p:sp>
    </p:spTree>
    <p:extLst>
      <p:ext uri="{BB962C8B-B14F-4D97-AF65-F5344CB8AC3E}">
        <p14:creationId xmlns:p14="http://schemas.microsoft.com/office/powerpoint/2010/main" val="265688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Jeunesse\CYRIL ROUX JEUNESSE\ETE DU LAC\ETE DU LAC 2017\bandea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0565"/>
            <a:ext cx="9134387" cy="189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969" y="5287662"/>
            <a:ext cx="838404" cy="5895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5536" y="404664"/>
            <a:ext cx="4572000" cy="410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ea typeface="Times New Roman"/>
                <a:cs typeface="Arial"/>
              </a:rPr>
              <a:t>LUNDI 10 AOUT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452481"/>
              </p:ext>
            </p:extLst>
          </p:nvPr>
        </p:nvGraphicFramePr>
        <p:xfrm>
          <a:off x="425120" y="980728"/>
          <a:ext cx="8251335" cy="3579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687"/>
                <a:gridCol w="2781038"/>
                <a:gridCol w="2974610"/>
              </a:tblGrid>
              <a:tr h="4187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 Plessis – Chaubuisson – Bellevue – Bois Roulot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Les Grands Parcs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Bois du Verne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(Kiosque)</a:t>
                      </a:r>
                    </a:p>
                  </a:txBody>
                  <a:tcPr/>
                </a:tc>
              </a:tr>
              <a:tr h="80539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Canoë </a:t>
                      </a:r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(Sports) </a:t>
                      </a:r>
                    </a:p>
                    <a:p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14h à 18h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Vélos rigolos</a:t>
                      </a:r>
                    </a:p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Le quart d’heure sympa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14h à 18h</a:t>
                      </a: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Voile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18h</a:t>
                      </a: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Présentation d’instruments (Contrebasse, Violon, </a:t>
                      </a:r>
                      <a:r>
                        <a:rPr lang="fr-FR" sz="12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Cello</a:t>
                      </a:r>
                      <a:r>
                        <a:rPr lang="fr-FR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+ Programme tango (CRC)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</a:t>
                      </a:r>
                      <a:r>
                        <a:rPr lang="fr-FR" sz="12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Vincent – 18h</a:t>
                      </a:r>
                      <a:endParaRPr lang="fr-FR" sz="12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fr-FR" sz="1200" dirty="0" smtClean="0">
                        <a:solidFill>
                          <a:srgbClr val="FF0000"/>
                        </a:solidFill>
                        <a:ea typeface="Times New Roman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Mme Bagnard (chant) – C1</a:t>
                      </a:r>
                    </a:p>
                    <a:p>
                      <a:r>
                        <a:rPr lang="fr-FR" sz="1200" dirty="0" smtClean="0"/>
                        <a:t>De</a:t>
                      </a:r>
                      <a:r>
                        <a:rPr lang="fr-FR" sz="1200" baseline="0" dirty="0" smtClean="0"/>
                        <a:t> 15h à 16h / 9 enfants max + 7 ans</a:t>
                      </a:r>
                      <a:endParaRPr lang="fr-F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/>
                </a:tc>
              </a:tr>
              <a:tr h="727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Montceau Gym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17h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Présentation d’instruments (Contrebasse, Violon, </a:t>
                      </a:r>
                      <a:r>
                        <a:rPr lang="fr-FR" sz="12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Cello</a:t>
                      </a:r>
                      <a:r>
                        <a:rPr lang="fr-FR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+ Programme tango (CRC)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</a:t>
                      </a:r>
                      <a:r>
                        <a:rPr lang="fr-FR" sz="12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Vincent</a:t>
                      </a:r>
                      <a:r>
                        <a:rPr lang="fr-FR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– 17h</a:t>
                      </a:r>
                      <a:endParaRPr lang="fr-FR" sz="12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Stage danse moderne : Laura PRADINES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15h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 à 16h30 : 9/12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16h30 à 18h : 13/16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18h à 19h30 : 17 et 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Mosaïc Art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Calibri"/>
                          <a:cs typeface="Arial"/>
                        </a:rPr>
                        <a:t>14h à 17h</a:t>
                      </a:r>
                      <a:endParaRPr lang="fr-FR" sz="1200" dirty="0" smtClean="0">
                        <a:solidFill>
                          <a:srgbClr val="FF0000"/>
                        </a:solidFill>
                        <a:ea typeface="Calibri"/>
                        <a:cs typeface="Times New Roman"/>
                      </a:endParaRPr>
                    </a:p>
                    <a:p>
                      <a:endParaRPr lang="fr-FR" sz="1200" i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Présentation d’instruments (Contrebasse, Violon, </a:t>
                      </a:r>
                      <a:r>
                        <a:rPr lang="fr-FR" sz="12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Cello</a:t>
                      </a:r>
                      <a:r>
                        <a:rPr lang="fr-FR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+ Programme tango (CRC)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</a:t>
                      </a:r>
                      <a:r>
                        <a:rPr lang="fr-FR" sz="12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Vincent</a:t>
                      </a:r>
                      <a:r>
                        <a:rPr lang="fr-FR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– 19h</a:t>
                      </a:r>
                      <a:endParaRPr lang="fr-FR" sz="12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43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Jeunesse\CYRIL ROUX JEUNESSE\ETE DU LAC\ETE DU LAC 2017\bandea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0565"/>
            <a:ext cx="9134387" cy="189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969" y="5287662"/>
            <a:ext cx="838404" cy="5895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5536" y="404664"/>
            <a:ext cx="4572000" cy="410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ea typeface="Times New Roman"/>
                <a:cs typeface="Arial"/>
              </a:rPr>
              <a:t>MARDI 11 AOUT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574990"/>
              </p:ext>
            </p:extLst>
          </p:nvPr>
        </p:nvGraphicFramePr>
        <p:xfrm>
          <a:off x="534745" y="959502"/>
          <a:ext cx="8064896" cy="4310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232248"/>
                <a:gridCol w="3384376"/>
              </a:tblGrid>
              <a:tr h="4187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 Plessis – Chaubuisson – Bellevue – Bois Roulot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Les Grands Parcs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Sablière –</a:t>
                      </a:r>
                      <a:r>
                        <a:rPr lang="fr-FR" sz="1600" baseline="0" dirty="0" smtClean="0"/>
                        <a:t> Equipages – Alouettes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 smtClean="0"/>
                        <a:t>(Pôle associatif)</a:t>
                      </a:r>
                      <a:endParaRPr lang="fr-FR" sz="1600" dirty="0" smtClean="0"/>
                    </a:p>
                  </a:txBody>
                  <a:tcPr/>
                </a:tc>
              </a:tr>
              <a:tr h="80539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Canoë </a:t>
                      </a:r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(Sports)</a:t>
                      </a:r>
                    </a:p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  <a:cs typeface="Arial"/>
                        </a:rPr>
                        <a:t>14h à 18h</a:t>
                      </a:r>
                      <a:endParaRPr lang="fr-F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Vélos rigolos</a:t>
                      </a:r>
                    </a:p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Atelier mandala / coloriage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14h à 18h</a:t>
                      </a:r>
                    </a:p>
                    <a:p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Voile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Animations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 et jeux sur sable (Lutte)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14h30 à 18h</a:t>
                      </a: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Foot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G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olf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(Sports)</a:t>
                      </a:r>
                      <a:endParaRPr lang="fr-F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  <a:ea typeface="Times New Roman"/>
                          <a:cs typeface="Arial"/>
                        </a:rPr>
                        <a:t>14h à 18h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1200" dirty="0" smtClean="0">
                        <a:solidFill>
                          <a:schemeClr val="tx1"/>
                        </a:solidFill>
                        <a:ea typeface="Times New Roman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Présentation d’instruments (Contrebasse, Violon, </a:t>
                      </a:r>
                      <a:r>
                        <a:rPr lang="fr-FR" sz="12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Cello</a:t>
                      </a:r>
                      <a:r>
                        <a:rPr lang="fr-FR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+ Programme tango (CRC)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</a:t>
                      </a:r>
                      <a:r>
                        <a:rPr lang="fr-FR" sz="12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Vincent</a:t>
                      </a:r>
                      <a:r>
                        <a:rPr lang="fr-FR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– 17h</a:t>
                      </a:r>
                      <a:endParaRPr lang="fr-FR" sz="12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Le quart d’heure sympa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14h à 18h</a:t>
                      </a:r>
                    </a:p>
                  </a:txBody>
                  <a:tcPr/>
                </a:tc>
              </a:tr>
              <a:tr h="727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Petits Débrouillard</a:t>
                      </a:r>
                      <a:r>
                        <a:rPr lang="fr-FR" sz="1200" baseline="0" dirty="0" smtClean="0"/>
                        <a:t/>
                      </a:r>
                      <a:br>
                        <a:rPr lang="fr-FR" sz="1200" baseline="0" dirty="0" smtClean="0"/>
                      </a:br>
                      <a:r>
                        <a:rPr lang="fr-FR" sz="1200" baseline="0" dirty="0" smtClean="0"/>
                        <a:t>14h30 à 18h</a:t>
                      </a:r>
                      <a:endParaRPr lang="fr-F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Ateliers scientifiques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i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Présentation d’instruments (Contrebasse, Violon, </a:t>
                      </a:r>
                      <a:r>
                        <a:rPr lang="fr-FR" sz="12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Cello</a:t>
                      </a:r>
                      <a:r>
                        <a:rPr lang="fr-FR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+ Programme tango (CRC)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</a:t>
                      </a:r>
                      <a:r>
                        <a:rPr lang="fr-FR" sz="12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Vincent – 18h</a:t>
                      </a:r>
                      <a:endParaRPr lang="fr-FR" sz="12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Stage danse moderne : Laura PRADINES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15h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 à 16h30 : 9/12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16h30 à 18h : 13/16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18h à 19h30 : 17 et 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aseline="0" dirty="0" smtClean="0"/>
                        <a:t>Médiathèque – jeu « Ecris ton histoire » jeu « la mare aux canards »</a:t>
                      </a:r>
                    </a:p>
                    <a:p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14h à 18h</a:t>
                      </a:r>
                    </a:p>
                    <a:p>
                      <a:endParaRPr lang="fr-FR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Présentation d’instruments (Contrebasse, Violon, </a:t>
                      </a:r>
                      <a:r>
                        <a:rPr lang="fr-FR" sz="12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Cello</a:t>
                      </a:r>
                      <a:r>
                        <a:rPr lang="fr-FR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+ Programme tango (CRC)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</a:t>
                      </a:r>
                      <a:r>
                        <a:rPr lang="fr-FR" sz="12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Vincent</a:t>
                      </a:r>
                      <a:r>
                        <a:rPr lang="fr-FR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– 19h</a:t>
                      </a:r>
                      <a:endParaRPr lang="fr-FR" sz="12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43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Jeunesse\CYRIL ROUX JEUNESSE\ETE DU LAC\ETE DU LAC 2017\bandea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0565"/>
            <a:ext cx="9134387" cy="189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969" y="5287662"/>
            <a:ext cx="838404" cy="5895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5536" y="404664"/>
            <a:ext cx="4572000" cy="410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ea typeface="Times New Roman"/>
                <a:cs typeface="Arial"/>
              </a:rPr>
              <a:t>MERCREDI 12 AOUT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415662"/>
              </p:ext>
            </p:extLst>
          </p:nvPr>
        </p:nvGraphicFramePr>
        <p:xfrm>
          <a:off x="450773" y="1124744"/>
          <a:ext cx="8009658" cy="2934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2590"/>
                <a:gridCol w="2699583"/>
                <a:gridCol w="2887485"/>
              </a:tblGrid>
              <a:tr h="4187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 Plessis – Chaubuisson – Bellevue – Bois Roulot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Les Grands Parcs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La Sainte - Beaubernard</a:t>
                      </a:r>
                    </a:p>
                  </a:txBody>
                  <a:tcPr/>
                </a:tc>
              </a:tr>
              <a:tr h="80539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Canoë </a:t>
                      </a:r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(Sports) </a:t>
                      </a:r>
                    </a:p>
                    <a:p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14h à 18h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Vélos rigolos</a:t>
                      </a:r>
                    </a:p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Voile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18h</a:t>
                      </a: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Montceau Gym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14h à 17h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Découverte guitare électriques, effets et musiques actuelles avec Antoine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Ruscher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15h à 17h</a:t>
                      </a:r>
                    </a:p>
                    <a:p>
                      <a:endParaRPr lang="fr-FR" sz="1200" dirty="0" smtClean="0"/>
                    </a:p>
                  </a:txBody>
                  <a:tcPr/>
                </a:tc>
              </a:tr>
              <a:tr h="727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Escalade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La malle à jeux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Le quart d’heure sympa : bar à jus convivial</a:t>
                      </a:r>
                    </a:p>
                    <a:p>
                      <a:r>
                        <a:rPr lang="fr-FR" sz="1200" dirty="0" smtClean="0"/>
                        <a:t>14h à 18h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43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Jeunesse\CYRIL ROUX JEUNESSE\ETE DU LAC\ETE DU LAC 2017\bandea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0565"/>
            <a:ext cx="9134387" cy="189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969" y="5287662"/>
            <a:ext cx="838404" cy="5895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5536" y="404664"/>
            <a:ext cx="4572000" cy="410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ea typeface="Times New Roman"/>
                <a:cs typeface="Arial"/>
              </a:rPr>
              <a:t>JEUDI 13 </a:t>
            </a:r>
            <a:r>
              <a:rPr lang="fr-FR" b="1" dirty="0">
                <a:ea typeface="Times New Roman"/>
                <a:cs typeface="Arial"/>
              </a:rPr>
              <a:t>A</a:t>
            </a:r>
            <a:r>
              <a:rPr lang="fr-FR" b="1" dirty="0" smtClean="0">
                <a:ea typeface="Times New Roman"/>
                <a:cs typeface="Arial"/>
              </a:rPr>
              <a:t>OUT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659845"/>
              </p:ext>
            </p:extLst>
          </p:nvPr>
        </p:nvGraphicFramePr>
        <p:xfrm>
          <a:off x="462737" y="840446"/>
          <a:ext cx="8208912" cy="4554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2856"/>
                <a:gridCol w="2766740"/>
                <a:gridCol w="2959316"/>
              </a:tblGrid>
              <a:tr h="4187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 Plessis – Chaubuisson – Bellevue – Bois Roulot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Les Grands Parcs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Magny – Salengro – La Saule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(Place du souvenir français, pole associatif / Place verte)</a:t>
                      </a:r>
                    </a:p>
                  </a:txBody>
                  <a:tcPr/>
                </a:tc>
              </a:tr>
              <a:tr h="80539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Canoë </a:t>
                      </a:r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(Sports) </a:t>
                      </a:r>
                    </a:p>
                    <a:p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14h à 18h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Vélos rigolos</a:t>
                      </a:r>
                    </a:p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14h à 18h</a:t>
                      </a:r>
                    </a:p>
                    <a:p>
                      <a:endParaRPr lang="fr-FR" sz="1200" dirty="0" smtClean="0">
                        <a:solidFill>
                          <a:srgbClr val="FFFF00"/>
                        </a:solidFill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Petits Débrouillards – 14h30 à 18h</a:t>
                      </a: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Voile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Tai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 Chi Chuan (Lumière de Chine)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17h30 à 18h30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Escalade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14h à 18h</a:t>
                      </a:r>
                      <a:b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</a:b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/>
                      </a:r>
                      <a:b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</a:b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Atelier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 numérique (T-U)</a:t>
                      </a:r>
                      <a:br>
                        <a:rPr lang="fr-FR" sz="1200" baseline="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</a:b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14h à 18h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1200" baseline="0" dirty="0" smtClean="0">
                        <a:solidFill>
                          <a:srgbClr val="00B0F0"/>
                        </a:solidFill>
                        <a:ea typeface="Times New Roman"/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Ateliers chant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avec Pierre Marti</a:t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Pianiste accompagnateur Harold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Touilly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Max 5 personnes.</a:t>
                      </a:r>
                      <a:endParaRPr lang="fr-FR" sz="1000" dirty="0" smtClean="0">
                        <a:solidFill>
                          <a:srgbClr val="00B0F0"/>
                        </a:solidFill>
                        <a:ea typeface="Times New Roman"/>
                        <a:cs typeface="Arial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10h à 12h</a:t>
                      </a:r>
                      <a:endParaRPr lang="fr-FR" sz="1000" dirty="0" smtClean="0">
                        <a:solidFill>
                          <a:srgbClr val="00B0F0"/>
                        </a:solidFill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Art thérapie :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Mireille Kazmine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15h à 16h30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/>
                </a:tc>
              </a:tr>
              <a:tr h="727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Animations et jeux sur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 sable (Lutte)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14h30 à 18h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Stage danse moderne :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Laura PRADINES</a:t>
                      </a:r>
                      <a:b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</a:br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15h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 à 16h30 : 9/12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16h30 à 18h : 13/16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18h à 19h30 : 17 et 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Le quart d’heure sympa : bar à jus convivial</a:t>
                      </a:r>
                    </a:p>
                    <a:p>
                      <a:r>
                        <a:rPr lang="fr-FR" sz="1200" dirty="0" smtClean="0"/>
                        <a:t>14h</a:t>
                      </a:r>
                      <a:r>
                        <a:rPr lang="fr-FR" sz="1200" baseline="0" dirty="0" smtClean="0"/>
                        <a:t> à 18h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43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Jeunesse\CYRIL ROUX JEUNESSE\ETE DU LAC\ETE DU LAC 2017\bandea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0565"/>
            <a:ext cx="9134387" cy="189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969" y="5287662"/>
            <a:ext cx="838404" cy="5895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5536" y="404664"/>
            <a:ext cx="4572000" cy="410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ea typeface="Times New Roman"/>
                <a:cs typeface="Arial"/>
              </a:rPr>
              <a:t>VENDREDI 1</a:t>
            </a:r>
            <a:r>
              <a:rPr lang="fr-FR" b="1" dirty="0">
                <a:ea typeface="Times New Roman"/>
                <a:cs typeface="Arial"/>
              </a:rPr>
              <a:t>4</a:t>
            </a:r>
            <a:r>
              <a:rPr lang="fr-FR" b="1" dirty="0" smtClean="0">
                <a:ea typeface="Times New Roman"/>
                <a:cs typeface="Arial"/>
              </a:rPr>
              <a:t> AOUT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04778"/>
              </p:ext>
            </p:extLst>
          </p:nvPr>
        </p:nvGraphicFramePr>
        <p:xfrm>
          <a:off x="467544" y="908720"/>
          <a:ext cx="8064896" cy="4371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761"/>
                <a:gridCol w="2372159"/>
                <a:gridCol w="3563976"/>
              </a:tblGrid>
              <a:tr h="4187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 Plessis – Chaubuisson – Bellevue – Bois Roulot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Les Grands Parcs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Centre Ville – Bel</a:t>
                      </a:r>
                      <a:r>
                        <a:rPr lang="fr-FR" sz="1600" baseline="0" dirty="0" smtClean="0"/>
                        <a:t> Air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 smtClean="0"/>
                        <a:t>(Kiosque)</a:t>
                      </a:r>
                      <a:endParaRPr lang="fr-FR" sz="1600" dirty="0" smtClean="0"/>
                    </a:p>
                  </a:txBody>
                  <a:tcPr/>
                </a:tc>
              </a:tr>
              <a:tr h="80539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Canoë </a:t>
                      </a:r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(Sports) </a:t>
                      </a:r>
                    </a:p>
                    <a:p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14h à 18h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Vélos rigolos</a:t>
                      </a:r>
                    </a:p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Petits Débrouillards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– 14h30 à 18h</a:t>
                      </a:r>
                      <a:endParaRPr lang="fr-F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Voile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18h</a:t>
                      </a: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Ateliers chant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avec Pierre Marti</a:t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Pianiste accompagnateur Harold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Touilly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Max 5 personnes.</a:t>
                      </a:r>
                      <a:endParaRPr lang="fr-FR" sz="1000" dirty="0" smtClean="0">
                        <a:solidFill>
                          <a:srgbClr val="00B0F0"/>
                        </a:solidFill>
                        <a:ea typeface="Times New Roman"/>
                        <a:cs typeface="Arial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10h à 12h</a:t>
                      </a:r>
                      <a:endParaRPr lang="fr-FR" sz="1000" dirty="0" smtClean="0">
                        <a:solidFill>
                          <a:srgbClr val="00B0F0"/>
                        </a:solidFill>
                        <a:ea typeface="Times New Roman"/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rgbClr val="00B0F0"/>
                        </a:solidFill>
                        <a:ea typeface="Times New Roman"/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Stage danse moderne : Laura PRADINES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15h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 à 16h30 : 9/12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16h30 à 18h : 13/16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18h à 19h30 : 17 et +</a:t>
                      </a: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Montceau Gym (COSEC Jean Bouveri)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14h à 17h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27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La malle à jeux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Médiathèque</a:t>
                      </a:r>
                      <a:r>
                        <a:rPr lang="fr-FR" sz="1200" baseline="0" dirty="0" smtClean="0"/>
                        <a:t> jeu « écris ton histoire », jeu « la mare aux canards 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/>
                        <a:t>14h à 18h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Atelier créatifs tablette (T-U)</a:t>
                      </a:r>
                      <a:br>
                        <a:rPr lang="fr-FR" sz="1200" dirty="0" smtClean="0"/>
                      </a:br>
                      <a:r>
                        <a:rPr lang="fr-FR" sz="1200" dirty="0" smtClean="0"/>
                        <a:t>14h à 18h</a:t>
                      </a:r>
                    </a:p>
                    <a:p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43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Jeunesse\CYRIL ROUX JEUNESSE\ETE DU LAC\ETE DU LAC 2017\bandea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0978"/>
            <a:ext cx="9134387" cy="189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969" y="5287662"/>
            <a:ext cx="838404" cy="5895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5536" y="404664"/>
            <a:ext cx="4572000" cy="410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ea typeface="Times New Roman"/>
                <a:cs typeface="Arial"/>
              </a:rPr>
              <a:t>LUNDI 17 AOUT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873633"/>
              </p:ext>
            </p:extLst>
          </p:nvPr>
        </p:nvGraphicFramePr>
        <p:xfrm>
          <a:off x="467544" y="1196752"/>
          <a:ext cx="8136904" cy="2751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1077"/>
                <a:gridCol w="2742470"/>
                <a:gridCol w="2933357"/>
              </a:tblGrid>
              <a:tr h="4187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 Plessis – Chaubuisson – Bellevue – Bois Roulot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Les Grands Parcs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Bois du Verne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(Kiosque)</a:t>
                      </a:r>
                    </a:p>
                  </a:txBody>
                  <a:tcPr/>
                </a:tc>
              </a:tr>
              <a:tr h="80539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Canoë </a:t>
                      </a:r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(Sports)</a:t>
                      </a:r>
                    </a:p>
                    <a:p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14h à 18h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Vélos rigolos</a:t>
                      </a:r>
                    </a:p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Ateliers créatifs (TU)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14h à 18h</a:t>
                      </a:r>
                    </a:p>
                    <a:p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Voile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18h</a:t>
                      </a: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r-FR" sz="1200" dirty="0" smtClean="0">
                        <a:solidFill>
                          <a:srgbClr val="FF0000"/>
                        </a:solidFill>
                        <a:ea typeface="Times New Roman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Mme Bagnard (chant) – Salle</a:t>
                      </a:r>
                      <a:r>
                        <a:rPr lang="fr-FR" sz="1200" baseline="0" dirty="0" smtClean="0"/>
                        <a:t> des fêtes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De</a:t>
                      </a:r>
                      <a:r>
                        <a:rPr lang="fr-FR" sz="1200" baseline="0" dirty="0" smtClean="0"/>
                        <a:t> 15h à 16h / 9 enfants max + 7 ans</a:t>
                      </a:r>
                      <a:endParaRPr lang="fr-F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/>
                </a:tc>
              </a:tr>
              <a:tr h="727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Montceau Gym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14h à 17h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La malle</a:t>
                      </a:r>
                      <a:r>
                        <a:rPr lang="fr-FR" sz="1200" baseline="0" dirty="0" smtClean="0"/>
                        <a:t> à jeux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/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Mosaïc Art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Calibri"/>
                          <a:cs typeface="Arial"/>
                        </a:rPr>
                        <a:t>14h à 17h</a:t>
                      </a:r>
                      <a:endParaRPr lang="fr-FR" sz="1200" dirty="0" smtClean="0">
                        <a:solidFill>
                          <a:srgbClr val="FF0000"/>
                        </a:solidFill>
                        <a:ea typeface="Calibri"/>
                        <a:cs typeface="Times New Roman"/>
                      </a:endParaRPr>
                    </a:p>
                    <a:p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43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Jeunesse\CYRIL ROUX JEUNESSE\ETE DU LAC\ETE DU LAC 2017\bandea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0565"/>
            <a:ext cx="9134387" cy="189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969" y="5287662"/>
            <a:ext cx="838404" cy="5895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5536" y="404664"/>
            <a:ext cx="4572000" cy="410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ea typeface="Times New Roman"/>
                <a:cs typeface="Arial"/>
              </a:rPr>
              <a:t>MARDI 18 AOUT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930723"/>
              </p:ext>
            </p:extLst>
          </p:nvPr>
        </p:nvGraphicFramePr>
        <p:xfrm>
          <a:off x="658778" y="1124744"/>
          <a:ext cx="7816829" cy="3662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3283"/>
                <a:gridCol w="2299194"/>
                <a:gridCol w="3454352"/>
              </a:tblGrid>
              <a:tr h="4187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 Plessis – Chaubuisson – Bellevue – Bois Roulot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Les Grands Parcs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Sablière – Equipage</a:t>
                      </a:r>
                      <a:r>
                        <a:rPr lang="fr-FR" sz="1600" baseline="0" dirty="0" smtClean="0"/>
                        <a:t>s - Alouettes</a:t>
                      </a:r>
                      <a:endParaRPr lang="fr-FR" sz="1600" dirty="0" smtClean="0"/>
                    </a:p>
                  </a:txBody>
                  <a:tcPr/>
                </a:tc>
              </a:tr>
              <a:tr h="827504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Canoë </a:t>
                      </a:r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(Sports)</a:t>
                      </a:r>
                      <a:br>
                        <a:rPr lang="fr-FR" sz="1200" dirty="0" smtClean="0">
                          <a:ea typeface="Times New Roman"/>
                          <a:cs typeface="Arial"/>
                        </a:rPr>
                      </a:br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14h à 18h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Vélos rigolos</a:t>
                      </a:r>
                    </a:p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Ateliers créatifs (TU)</a:t>
                      </a:r>
                    </a:p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14h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à 18h</a:t>
                      </a:r>
                      <a:endParaRPr lang="fr-F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578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Voile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Ski Club / parcours motricité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18h</a:t>
                      </a:r>
                      <a:br>
                        <a:rPr lang="fr-FR" sz="1200" dirty="0" smtClean="0">
                          <a:solidFill>
                            <a:srgbClr val="FF0000"/>
                          </a:solidFill>
                        </a:rPr>
                      </a:b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Foot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G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olf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(Sports)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14h à 18h</a:t>
                      </a:r>
                      <a:endParaRPr lang="fr-F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/>
                </a:tc>
              </a:tr>
              <a:tr h="727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Animation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 et jeux sur sable (lutte)</a:t>
                      </a:r>
                      <a:b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14h30 à 18h</a:t>
                      </a:r>
                      <a:endParaRPr lang="fr-F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Atelier mandala / coloriage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Miia</a:t>
                      </a:r>
                      <a:r>
                        <a:rPr lang="fr-FR" sz="1200" dirty="0" smtClean="0"/>
                        <a:t> Illustratrice</a:t>
                      </a:r>
                    </a:p>
                    <a:p>
                      <a:r>
                        <a:rPr lang="fr-FR" sz="1200" dirty="0" smtClean="0"/>
                        <a:t>16h à 18h 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43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Jeunesse\CYRIL ROUX JEUNESSE\ETE DU LAC\ETE DU LAC 2017\bandea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0565"/>
            <a:ext cx="9134387" cy="189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969" y="5287662"/>
            <a:ext cx="838404" cy="5895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5536" y="404664"/>
            <a:ext cx="4572000" cy="410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ea typeface="Times New Roman"/>
                <a:cs typeface="Arial"/>
              </a:rPr>
              <a:t>MERCREDI 19 AOUT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380518"/>
              </p:ext>
            </p:extLst>
          </p:nvPr>
        </p:nvGraphicFramePr>
        <p:xfrm>
          <a:off x="450773" y="1124744"/>
          <a:ext cx="8009658" cy="3384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2590"/>
                <a:gridCol w="2699583"/>
                <a:gridCol w="2887485"/>
              </a:tblGrid>
              <a:tr h="6286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 Plessis – Chaubuisson – Bellevue – Bois Roulot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Les Grands Parcs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La Sainte – Beaubernard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(parc</a:t>
                      </a:r>
                      <a:r>
                        <a:rPr lang="fr-FR" sz="1600" baseline="0" dirty="0" smtClean="0"/>
                        <a:t> du petit bois)</a:t>
                      </a:r>
                      <a:endParaRPr lang="fr-FR" sz="1600" dirty="0" smtClean="0"/>
                    </a:p>
                  </a:txBody>
                  <a:tcPr/>
                </a:tc>
              </a:tr>
              <a:tr h="874295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Canoë </a:t>
                      </a:r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(Sports)</a:t>
                      </a:r>
                      <a:br>
                        <a:rPr lang="fr-FR" sz="1200" dirty="0" smtClean="0">
                          <a:ea typeface="Times New Roman"/>
                          <a:cs typeface="Arial"/>
                        </a:rPr>
                      </a:br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14h à 18h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Vélos rigolos</a:t>
                      </a:r>
                    </a:p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Fanfare de rue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avec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Lydiane Curt-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Pitou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Philippe Bouillot, Pierre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Corbi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Jordy Rault et Pascal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Kokot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15h</a:t>
                      </a:r>
                      <a:r>
                        <a:rPr lang="fr-FR" sz="1200" i="1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à 17h</a:t>
                      </a:r>
                      <a:r>
                        <a:rPr lang="fr-FR" sz="1200" i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000" i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091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Voile</a:t>
                      </a:r>
                      <a:br>
                        <a:rPr lang="fr-FR" sz="12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 à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Montceau Gym</a:t>
                      </a:r>
                      <a:b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</a:b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14h à 17h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Montceau VTT</a:t>
                      </a:r>
                      <a:b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</a:b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Cie Les </a:t>
                      </a:r>
                      <a:r>
                        <a:rPr lang="fr-FR" sz="1200" dirty="0" err="1" smtClean="0">
                          <a:solidFill>
                            <a:srgbClr val="00B0F0"/>
                          </a:solidFill>
                        </a:rPr>
                        <a:t>Capillotractrés</a:t>
                      </a: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 – spectacle musical jeune public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16h</a:t>
                      </a:r>
                    </a:p>
                  </a:txBody>
                  <a:tcPr/>
                </a:tc>
              </a:tr>
              <a:tr h="789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Escalade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Petits Débrouillards</a:t>
                      </a:r>
                      <a:r>
                        <a:rPr lang="fr-FR" sz="1200" baseline="0" dirty="0" smtClean="0"/>
                        <a:t> – 14h30 à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/>
                        <a:t>Ateliers scientifiques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Le quart d’heure sympa : bar à jus convivial</a:t>
                      </a:r>
                    </a:p>
                    <a:p>
                      <a:r>
                        <a:rPr lang="fr-FR" sz="1200" dirty="0" smtClean="0"/>
                        <a:t>14h à 18h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43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Jeunesse\CYRIL ROUX JEUNESSE\ETE DU LAC\ETE DU LAC 2017\bandea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0565"/>
            <a:ext cx="9134387" cy="189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969" y="5287662"/>
            <a:ext cx="838404" cy="5895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5536" y="404664"/>
            <a:ext cx="4572000" cy="410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ea typeface="Times New Roman"/>
                <a:cs typeface="Arial"/>
              </a:rPr>
              <a:t>JEUDI 20 AOUT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224667"/>
              </p:ext>
            </p:extLst>
          </p:nvPr>
        </p:nvGraphicFramePr>
        <p:xfrm>
          <a:off x="467544" y="980728"/>
          <a:ext cx="7992889" cy="3544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9755"/>
                <a:gridCol w="2350979"/>
                <a:gridCol w="3532155"/>
              </a:tblGrid>
              <a:tr h="4187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 Plessis – Chaubuisson – Bellevue – Bois Roulot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Les Grands Parcs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Magny – Salengro – La Saule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(Place du souvenir français, pole associatif / Place verte)</a:t>
                      </a:r>
                    </a:p>
                  </a:txBody>
                  <a:tcPr/>
                </a:tc>
              </a:tr>
              <a:tr h="80539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Canoë </a:t>
                      </a:r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(Sports)</a:t>
                      </a:r>
                      <a:br>
                        <a:rPr lang="fr-FR" sz="1200" dirty="0" smtClean="0">
                          <a:ea typeface="Times New Roman"/>
                          <a:cs typeface="Arial"/>
                        </a:rPr>
                      </a:br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14h à 18h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Vélos rigolos</a:t>
                      </a:r>
                      <a:b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</a:br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 smtClean="0">
                          <a:solidFill>
                            <a:srgbClr val="00B0F0"/>
                          </a:solidFill>
                        </a:rPr>
                        <a:t>Les</a:t>
                      </a:r>
                      <a:r>
                        <a:rPr lang="fr-FR" sz="1200" i="0" baseline="0" dirty="0" smtClean="0">
                          <a:solidFill>
                            <a:srgbClr val="00B0F0"/>
                          </a:solidFill>
                        </a:rPr>
                        <a:t> Capillotractrés – spectacle musical jeune public</a:t>
                      </a:r>
                    </a:p>
                    <a:p>
                      <a:r>
                        <a:rPr lang="fr-FR" sz="1200" i="0" baseline="0" dirty="0" smtClean="0">
                          <a:solidFill>
                            <a:srgbClr val="00B0F0"/>
                          </a:solidFill>
                        </a:rPr>
                        <a:t>16h</a:t>
                      </a:r>
                      <a:endParaRPr lang="fr-FR" sz="1200" i="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Voile</a:t>
                      </a:r>
                      <a:br>
                        <a:rPr lang="fr-FR" sz="12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18h</a:t>
                      </a:r>
                      <a:br>
                        <a:rPr lang="fr-FR" sz="12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fr-FR" sz="12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Animation et jeux sur sable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 (lutte)</a:t>
                      </a: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fr-FR" sz="12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14h30 à 18h</a:t>
                      </a: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Escalade</a:t>
                      </a:r>
                      <a:b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</a:br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14h à 18h</a:t>
                      </a:r>
                      <a:endParaRPr lang="fr-FR" sz="1200" dirty="0" smtClean="0">
                        <a:solidFill>
                          <a:srgbClr val="00B0F0"/>
                        </a:solidFill>
                        <a:ea typeface="Times New Roman"/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rgbClr val="00B0F0"/>
                        </a:solidFill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rgbClr val="00B0F0"/>
                        </a:solidFill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Tai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 Chi Chuan (Lumière de Chine)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17h30 à 18h30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/>
                </a:tc>
              </a:tr>
              <a:tr h="727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Ateliers créatifs (TU)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14h à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La</a:t>
                      </a:r>
                      <a:r>
                        <a:rPr lang="fr-FR" sz="1200" baseline="0" dirty="0" smtClean="0"/>
                        <a:t> malle à jeux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/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Art thérapie : Mireille Kazmine</a:t>
                      </a:r>
                      <a:br>
                        <a:rPr lang="fr-FR" sz="1200" dirty="0" smtClean="0"/>
                      </a:br>
                      <a:r>
                        <a:rPr lang="fr-FR" sz="1200" dirty="0" smtClean="0"/>
                        <a:t>15h</a:t>
                      </a:r>
                      <a:r>
                        <a:rPr lang="fr-FR" sz="1200" baseline="0" dirty="0" smtClean="0"/>
                        <a:t> à 16h30</a:t>
                      </a:r>
                      <a:endParaRPr lang="fr-FR" sz="1200" dirty="0" smtClean="0"/>
                    </a:p>
                    <a:p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43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Jeunesse\CYRIL ROUX JEUNESSE\ETE DU LAC\ETE DU LAC 2017\bandea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0565"/>
            <a:ext cx="9134387" cy="189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969" y="5287662"/>
            <a:ext cx="838404" cy="5895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5536" y="404664"/>
            <a:ext cx="4572000" cy="410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ea typeface="Times New Roman"/>
                <a:cs typeface="Arial"/>
              </a:rPr>
              <a:t>VENDREDI 21 AOUT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443323"/>
              </p:ext>
            </p:extLst>
          </p:nvPr>
        </p:nvGraphicFramePr>
        <p:xfrm>
          <a:off x="539552" y="980728"/>
          <a:ext cx="7876020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8907"/>
                <a:gridCol w="2316604"/>
                <a:gridCol w="3480509"/>
              </a:tblGrid>
              <a:tr h="10226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 Plessis – Chaubuisson – Bellevue – Bois Roulot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Les Grands Parcs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Centre Ville – Bel</a:t>
                      </a:r>
                      <a:r>
                        <a:rPr lang="fr-FR" sz="1600" baseline="0" dirty="0" smtClean="0"/>
                        <a:t> Air</a:t>
                      </a:r>
                      <a:endParaRPr lang="fr-FR" sz="1600" dirty="0" smtClean="0"/>
                    </a:p>
                  </a:txBody>
                  <a:tcPr/>
                </a:tc>
              </a:tr>
              <a:tr h="1022634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Canoë </a:t>
                      </a:r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(Sports)</a:t>
                      </a:r>
                    </a:p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  <a:cs typeface="Arial"/>
                        </a:rPr>
                        <a:t>14h à 18h</a:t>
                      </a:r>
                      <a:endParaRPr lang="fr-F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Vélos rigolos</a:t>
                      </a:r>
                      <a:b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</a:br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Cie Les </a:t>
                      </a:r>
                      <a:r>
                        <a:rPr lang="fr-FR" sz="1200" dirty="0" err="1" smtClean="0">
                          <a:solidFill>
                            <a:srgbClr val="00B0F0"/>
                          </a:solidFill>
                        </a:rPr>
                        <a:t>Capillotractrés</a:t>
                      </a: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 – spectacle musical jeune public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16h</a:t>
                      </a:r>
                    </a:p>
                    <a:p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953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Voile</a:t>
                      </a:r>
                      <a:br>
                        <a:rPr lang="fr-FR" sz="12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fr-FR" sz="1200" dirty="0" smtClean="0">
                          <a:solidFill>
                            <a:srgbClr val="FF0000"/>
                          </a:solidFill>
                          <a:cs typeface="Arial"/>
                        </a:rPr>
                        <a:t>14h à 18h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TEC Lyme</a:t>
                      </a:r>
                      <a:b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</a:br>
                      <a:r>
                        <a:rPr lang="fr-FR" sz="1200" dirty="0" smtClean="0">
                          <a:solidFill>
                            <a:srgbClr val="FF0000"/>
                          </a:solidFill>
                          <a:cs typeface="Arial"/>
                        </a:rPr>
                        <a:t>14h à 18h</a:t>
                      </a:r>
                      <a:endParaRPr lang="fr-FR" sz="1200" dirty="0" smtClean="0">
                        <a:solidFill>
                          <a:srgbClr val="FF0000"/>
                        </a:solidFill>
                        <a:ea typeface="Times New Roman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Montceau Gym (COSEC Jean Bouveri)</a:t>
                      </a:r>
                      <a:b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</a:br>
                      <a:r>
                        <a:rPr lang="fr-FR" sz="1200" dirty="0" smtClean="0">
                          <a:solidFill>
                            <a:srgbClr val="FF0000"/>
                          </a:solidFill>
                          <a:cs typeface="Arial"/>
                        </a:rPr>
                        <a:t>14h à 17h</a:t>
                      </a:r>
                      <a:endParaRPr lang="fr-FR" sz="1200" dirty="0" smtClean="0">
                        <a:solidFill>
                          <a:srgbClr val="FF0000"/>
                        </a:solidFill>
                        <a:ea typeface="Times New Roman"/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/>
                </a:tc>
              </a:tr>
              <a:tr h="8317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Ateliers créatifs (TU)</a:t>
                      </a:r>
                      <a:br>
                        <a:rPr lang="fr-FR" sz="1200" dirty="0" smtClean="0"/>
                      </a:br>
                      <a:r>
                        <a:rPr lang="fr-FR" sz="1200" dirty="0" smtClean="0">
                          <a:solidFill>
                            <a:schemeClr val="tx1"/>
                          </a:solidFill>
                          <a:cs typeface="Arial"/>
                        </a:rPr>
                        <a:t>14h à 18h</a:t>
                      </a:r>
                      <a:endParaRPr lang="fr-F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Atelier mandala / coloriage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Mme </a:t>
                      </a:r>
                      <a:r>
                        <a:rPr lang="fr-FR" sz="1200" dirty="0" err="1" smtClean="0">
                          <a:solidFill>
                            <a:srgbClr val="00B0F0"/>
                          </a:solidFill>
                        </a:rPr>
                        <a:t>Laupin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</a:rPr>
                        <a:t> – Automassage</a:t>
                      </a:r>
                      <a:endParaRPr lang="fr-FR" sz="120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14h à 15h et 15h30 à 16h30</a:t>
                      </a:r>
                      <a:endParaRPr lang="fr-FR" sz="12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43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Jeunesse\CYRIL ROUX JEUNESSE\ETE DU LAC\ETE DU LAC 2017\bandea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0565"/>
            <a:ext cx="9134387" cy="189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969" y="5287662"/>
            <a:ext cx="838404" cy="589522"/>
          </a:xfrm>
          <a:prstGeom prst="rect">
            <a:avLst/>
          </a:prstGeom>
        </p:spPr>
      </p:pic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913510"/>
              </p:ext>
            </p:extLst>
          </p:nvPr>
        </p:nvGraphicFramePr>
        <p:xfrm>
          <a:off x="683568" y="583402"/>
          <a:ext cx="7992888" cy="4477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7518"/>
                <a:gridCol w="2693931"/>
                <a:gridCol w="2881439"/>
              </a:tblGrid>
              <a:tr h="7003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 Plessis – Chaubuisson – Bellevue – Bois Roulot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Les Grands Parcs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Magny – Salengro – La Saule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(Place du souvenir français</a:t>
                      </a:r>
                      <a:r>
                        <a:rPr lang="fr-FR" sz="1600" baseline="0" dirty="0" smtClean="0"/>
                        <a:t> / pôle associatif du Magny / Place verte)</a:t>
                      </a:r>
                      <a:endParaRPr lang="fr-FR" sz="1600" dirty="0" smtClean="0"/>
                    </a:p>
                  </a:txBody>
                  <a:tcPr/>
                </a:tc>
              </a:tr>
              <a:tr h="849935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Canoë </a:t>
                      </a:r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(Sports) </a:t>
                      </a:r>
                    </a:p>
                    <a:p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14h à 18h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 smtClean="0">
                          <a:solidFill>
                            <a:schemeClr val="tx1"/>
                          </a:solidFill>
                          <a:cs typeface="Arial"/>
                        </a:rPr>
                        <a:t>Vélos rigolos – 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Ateliers créatifs (TU)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14h à 18h</a:t>
                      </a:r>
                    </a:p>
                    <a:p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719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Voile – 14h à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Animation et jeux sur sable (Lutte)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14h30 à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Montceau Gym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14h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 à 17h</a:t>
                      </a:r>
                      <a:endParaRPr lang="fr-FR" sz="1200" dirty="0" smtClean="0">
                        <a:solidFill>
                          <a:srgbClr val="FF0000"/>
                        </a:solidFill>
                        <a:ea typeface="Times New Roman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Escalade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14h à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rgbClr val="FF0000"/>
                        </a:solidFill>
                        <a:ea typeface="Times New Roman"/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Stage danse moderne // Laura PRADINES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15h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 à 16h30 : 9/12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16h30 à 18h : 13/16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18h à 19h30 : 17 et 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A l’envers de soi : Les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</a:rPr>
                        <a:t> petits coin de mon enfance</a:t>
                      </a: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 (terrain de pétanque)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à partir de 20h</a:t>
                      </a:r>
                    </a:p>
                  </a:txBody>
                  <a:tcPr/>
                </a:tc>
              </a:tr>
              <a:tr h="7675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Tai Chi Chuan (Lumière de Chine)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17h30 à 18h30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Art thérapie : Mireille Kazmine - 15h à 16h30.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aseline="0" dirty="0" smtClean="0">
                        <a:solidFill>
                          <a:srgbClr val="00B0F0"/>
                        </a:solidFill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Stage danse // Carole CANTAT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11h à 12h30 (Salle de danse ADJ)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Ateliers Parents</a:t>
                      </a:r>
                      <a:r>
                        <a:rPr lang="fr-FR" sz="1200" i="0" baseline="0" dirty="0" smtClean="0">
                          <a:solidFill>
                            <a:schemeClr val="tx1"/>
                          </a:solidFill>
                        </a:rPr>
                        <a:t> / enfants (MDP)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baseline="0" dirty="0" smtClean="0">
                          <a:solidFill>
                            <a:schemeClr val="tx1"/>
                          </a:solidFill>
                        </a:rPr>
                        <a:t>14h à 18h</a:t>
                      </a:r>
                      <a:endParaRPr lang="fr-FR" sz="1200" i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67544" y="143686"/>
            <a:ext cx="1781257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ea typeface="Times New Roman"/>
                <a:cs typeface="Arial"/>
              </a:rPr>
              <a:t>JEUDI 16 </a:t>
            </a:r>
            <a:r>
              <a:rPr lang="fr-FR" b="1" dirty="0">
                <a:ea typeface="Times New Roman"/>
                <a:cs typeface="Arial"/>
              </a:rPr>
              <a:t>JUILLET</a:t>
            </a:r>
          </a:p>
        </p:txBody>
      </p:sp>
    </p:spTree>
    <p:extLst>
      <p:ext uri="{BB962C8B-B14F-4D97-AF65-F5344CB8AC3E}">
        <p14:creationId xmlns:p14="http://schemas.microsoft.com/office/powerpoint/2010/main" val="265688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Jeunesse\CYRIL ROUX JEUNESSE\ETE DU LAC\ETE DU LAC 2017\bandea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0565"/>
            <a:ext cx="9134387" cy="189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543" y="5348246"/>
            <a:ext cx="838404" cy="589522"/>
          </a:xfrm>
          <a:prstGeom prst="rect">
            <a:avLst/>
          </a:prstGeom>
        </p:spPr>
      </p:pic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372758"/>
              </p:ext>
            </p:extLst>
          </p:nvPr>
        </p:nvGraphicFramePr>
        <p:xfrm>
          <a:off x="467544" y="721807"/>
          <a:ext cx="7992889" cy="4268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9755"/>
                <a:gridCol w="2350979"/>
                <a:gridCol w="3532155"/>
              </a:tblGrid>
              <a:tr h="8537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 Plessis – Chaubuisson – Bellevue – Bois Roulot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Les Grands Parcs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Centre Ville – Bel</a:t>
                      </a:r>
                      <a:r>
                        <a:rPr lang="fr-FR" sz="1600" baseline="0" dirty="0" smtClean="0"/>
                        <a:t> Air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 smtClean="0"/>
                        <a:t>(Kiosque)</a:t>
                      </a:r>
                      <a:endParaRPr lang="fr-FR" sz="1600" dirty="0" smtClean="0"/>
                    </a:p>
                  </a:txBody>
                  <a:tcPr/>
                </a:tc>
              </a:tr>
              <a:tr h="1043474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Canoë </a:t>
                      </a:r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(Sports) </a:t>
                      </a:r>
                    </a:p>
                    <a:p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14h à 18h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Vélos rigolos </a:t>
                      </a:r>
                    </a:p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14h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 à 18h</a:t>
                      </a:r>
                    </a:p>
                    <a:p>
                      <a:endParaRPr lang="fr-FR" sz="1200" b="0" dirty="0" smtClean="0">
                        <a:solidFill>
                          <a:srgbClr val="00B0F0"/>
                        </a:solidFill>
                        <a:effectLst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Mme </a:t>
                      </a:r>
                      <a:r>
                        <a:rPr lang="fr-FR" sz="1200" dirty="0" err="1" smtClean="0">
                          <a:solidFill>
                            <a:srgbClr val="00B0F0"/>
                          </a:solidFill>
                        </a:rPr>
                        <a:t>Laupin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</a:rPr>
                        <a:t> – Automassage </a:t>
                      </a:r>
                    </a:p>
                    <a:p>
                      <a:r>
                        <a:rPr lang="pt-BR" sz="1200" baseline="0" dirty="0" smtClean="0">
                          <a:solidFill>
                            <a:srgbClr val="00B0F0"/>
                          </a:solidFill>
                        </a:rPr>
                        <a:t>14h à 15h et de 15h30 à 16h30</a:t>
                      </a:r>
                    </a:p>
                    <a:p>
                      <a:endParaRPr lang="pt-BR" sz="1200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fr-FR" sz="1200" dirty="0" err="1" smtClean="0">
                          <a:solidFill>
                            <a:srgbClr val="00B0F0"/>
                          </a:solidFill>
                        </a:rPr>
                        <a:t>Miia</a:t>
                      </a: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 Illustratrice </a:t>
                      </a:r>
                    </a:p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16h à 18h</a:t>
                      </a:r>
                    </a:p>
                  </a:txBody>
                  <a:tcPr/>
                </a:tc>
              </a:tr>
              <a:tr h="6640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Voile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18h</a:t>
                      </a: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Atelier</a:t>
                      </a:r>
                      <a:r>
                        <a:rPr lang="fr-FR" sz="1200" baseline="0" dirty="0" smtClean="0"/>
                        <a:t> récréatif (Petite enfance) 14h à 18h</a:t>
                      </a:r>
                      <a:endParaRPr lang="fr-FR" sz="1200" dirty="0" smtClean="0"/>
                    </a:p>
                    <a:p>
                      <a:pPr marL="0" indent="0">
                        <a:buFontTx/>
                        <a:buNone/>
                      </a:pPr>
                      <a:endParaRPr lang="fr-FR" sz="1200" dirty="0" smtClean="0">
                        <a:solidFill>
                          <a:srgbClr val="FF0000"/>
                        </a:solidFill>
                        <a:ea typeface="Times New Roman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Montceau Gym (COSEC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 Jean Bouveri)</a:t>
                      </a:r>
                      <a:endParaRPr lang="fr-FR" sz="1200" dirty="0" smtClean="0">
                        <a:solidFill>
                          <a:srgbClr val="FF0000"/>
                        </a:solidFill>
                        <a:ea typeface="Times New Roman"/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Arial"/>
                        </a:rPr>
                        <a:t>14h à 17h</a:t>
                      </a:r>
                    </a:p>
                  </a:txBody>
                  <a:tcPr/>
                </a:tc>
              </a:tr>
              <a:tr h="10434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Ateliers créatifs (TU)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Stage danse moderne : Laura PRADINES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15h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 à 16h30 : 9/12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16h30 à 18h : 13/16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18h à 19h30 : 17 et 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A l’envers de soi : Les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</a:rPr>
                        <a:t> petits coin de mon enfance</a:t>
                      </a: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 (Peupliers) à partir de 20h</a:t>
                      </a:r>
                    </a:p>
                    <a:p>
                      <a:endParaRPr lang="fr-FR" sz="1200" dirty="0"/>
                    </a:p>
                  </a:txBody>
                  <a:tcPr/>
                </a:tc>
              </a:tr>
              <a:tr h="6640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Ateliers Parents</a:t>
                      </a:r>
                      <a:r>
                        <a:rPr lang="fr-FR" sz="1200" i="0" baseline="0" dirty="0" smtClean="0">
                          <a:solidFill>
                            <a:schemeClr val="tx1"/>
                          </a:solidFill>
                        </a:rPr>
                        <a:t> / enfants (MDP)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baseline="0" dirty="0" smtClean="0">
                          <a:solidFill>
                            <a:schemeClr val="tx1"/>
                          </a:solidFill>
                        </a:rPr>
                        <a:t>14h à 18h</a:t>
                      </a:r>
                      <a:endParaRPr lang="fr-FR" sz="120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Stage danse : Carole CANTAT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11h à 12h30 (Salle de danse ADJ)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Visite guidée de l’Embarcadère (sous réserve de</a:t>
                      </a:r>
                      <a:r>
                        <a:rPr lang="fr-FR" sz="1200" baseline="0" dirty="0" smtClean="0"/>
                        <a:t> travaux) – 14h à 16h</a:t>
                      </a:r>
                      <a:endParaRPr lang="fr-FR" sz="1200" dirty="0" smtClean="0"/>
                    </a:p>
                    <a:p>
                      <a:endParaRPr lang="fr-FR" sz="12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67544" y="343239"/>
            <a:ext cx="2230098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ea typeface="Times New Roman"/>
                <a:cs typeface="Arial"/>
              </a:rPr>
              <a:t>VENDREDI 17 </a:t>
            </a:r>
            <a:r>
              <a:rPr lang="fr-FR" b="1" dirty="0">
                <a:ea typeface="Times New Roman"/>
                <a:cs typeface="Arial"/>
              </a:rPr>
              <a:t>JUILLET</a:t>
            </a:r>
          </a:p>
        </p:txBody>
      </p:sp>
    </p:spTree>
    <p:extLst>
      <p:ext uri="{BB962C8B-B14F-4D97-AF65-F5344CB8AC3E}">
        <p14:creationId xmlns:p14="http://schemas.microsoft.com/office/powerpoint/2010/main" val="265688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Jeunesse\CYRIL ROUX JEUNESSE\ETE DU LAC\ETE DU LAC 2017\bandea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0565"/>
            <a:ext cx="9134387" cy="189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969" y="5287662"/>
            <a:ext cx="838404" cy="5895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9505" y="180451"/>
            <a:ext cx="1836528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ea typeface="Times New Roman"/>
                <a:cs typeface="Arial"/>
              </a:rPr>
              <a:t>LUNDI 20 </a:t>
            </a:r>
            <a:r>
              <a:rPr lang="fr-FR" b="1" dirty="0">
                <a:ea typeface="Times New Roman"/>
                <a:cs typeface="Arial"/>
              </a:rPr>
              <a:t>JUILLET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575477"/>
              </p:ext>
            </p:extLst>
          </p:nvPr>
        </p:nvGraphicFramePr>
        <p:xfrm>
          <a:off x="469505" y="692696"/>
          <a:ext cx="7704856" cy="4405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0400"/>
                <a:gridCol w="2596852"/>
                <a:gridCol w="2777604"/>
              </a:tblGrid>
              <a:tr h="5925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 Plessis – Chaubuisson – Bellevue – Bois Roulot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Les Grands Parcs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Bois du Verne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(Kiosque)</a:t>
                      </a:r>
                    </a:p>
                  </a:txBody>
                  <a:tcPr/>
                </a:tc>
              </a:tr>
              <a:tr h="777094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Canoë </a:t>
                      </a:r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(Sports) </a:t>
                      </a:r>
                    </a:p>
                    <a:p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14h à 18h</a:t>
                      </a:r>
                    </a:p>
                    <a:p>
                      <a:endParaRPr lang="fr-FR" sz="1200" dirty="0" smtClean="0">
                        <a:solidFill>
                          <a:srgbClr val="FF0000"/>
                        </a:solidFill>
                        <a:cs typeface="Arial"/>
                      </a:endParaRPr>
                    </a:p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  <a:cs typeface="Arial"/>
                        </a:rPr>
                        <a:t>Initiation au golf avec gonflable</a:t>
                      </a:r>
                    </a:p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  <a:cs typeface="Arial"/>
                        </a:rPr>
                        <a:t>14h à 18h</a:t>
                      </a:r>
                      <a:endParaRPr lang="fr-F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Vélos rigolos </a:t>
                      </a:r>
                    </a:p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14h à 18h</a:t>
                      </a:r>
                    </a:p>
                    <a:p>
                      <a:endParaRPr lang="fr-FR" sz="1200" b="0" dirty="0" smtClean="0">
                        <a:solidFill>
                          <a:srgbClr val="00B0F0"/>
                        </a:solidFill>
                        <a:effectLst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Ateliers créatifs (TU)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14h à 18h</a:t>
                      </a:r>
                    </a:p>
                    <a:p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29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Montceau Gym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14h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 à 17h</a:t>
                      </a:r>
                      <a:endParaRPr lang="fr-FR" sz="1200" dirty="0" smtClean="0">
                        <a:solidFill>
                          <a:srgbClr val="FF0000"/>
                        </a:solidFill>
                        <a:ea typeface="Times New Roman"/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rgbClr val="FF0000"/>
                        </a:solidFill>
                        <a:ea typeface="Times New Roman"/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Voile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Atelier récréatif (Petite enfance)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14h à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aseline="0" dirty="0" smtClean="0">
                        <a:solidFill>
                          <a:srgbClr val="00B0F0"/>
                        </a:solidFill>
                        <a:cs typeface="Arial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Escalade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Mosaïc Art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Calibri"/>
                          <a:cs typeface="Arial"/>
                        </a:rPr>
                        <a:t>14h à 17h</a:t>
                      </a:r>
                      <a:endParaRPr lang="fr-FR" sz="1100" dirty="0" smtClean="0">
                        <a:solidFill>
                          <a:srgbClr val="FF0000"/>
                        </a:solidFill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7776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L’Atelier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Stage danse moderne : Laura PRADINES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15h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 à 16h30 : 9/12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16h30 à 18h : 13/16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18h à 19h30 : 17 et 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aseline="0" dirty="0" smtClean="0">
                        <a:solidFill>
                          <a:srgbClr val="00B0F0"/>
                        </a:solidFill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aseline="0" dirty="0" smtClean="0">
                        <a:solidFill>
                          <a:srgbClr val="00B0F0"/>
                        </a:solidFill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Stage danse : Carole CANTAT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11h à 12h30 (Salle de danse ADJ)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A l’envers de soi : Les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</a:rPr>
                        <a:t> petits coin de mon enfance</a:t>
                      </a: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A partir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</a:rPr>
                        <a:t> de 20h</a:t>
                      </a:r>
                      <a:endParaRPr lang="fr-FR" sz="12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88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Jeunesse\CYRIL ROUX JEUNESSE\ETE DU LAC\ETE DU LAC 2017\bandea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0565"/>
            <a:ext cx="9134387" cy="189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969" y="5287662"/>
            <a:ext cx="838404" cy="5895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7544" y="260648"/>
            <a:ext cx="19127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ea typeface="Times New Roman"/>
                <a:cs typeface="Arial"/>
              </a:rPr>
              <a:t>MARDI 21 </a:t>
            </a:r>
            <a:r>
              <a:rPr lang="fr-FR" b="1" dirty="0">
                <a:ea typeface="Times New Roman"/>
                <a:cs typeface="Arial"/>
              </a:rPr>
              <a:t>JUILLET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246701"/>
              </p:ext>
            </p:extLst>
          </p:nvPr>
        </p:nvGraphicFramePr>
        <p:xfrm>
          <a:off x="462134" y="764704"/>
          <a:ext cx="8208912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2856"/>
                <a:gridCol w="2766740"/>
                <a:gridCol w="2959316"/>
              </a:tblGrid>
              <a:tr h="4187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 Plessis – Chaubuisson – Bellevue – Bois Roulot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Les Grands Parcs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Sablière – Equipages</a:t>
                      </a:r>
                      <a:r>
                        <a:rPr lang="fr-FR" sz="1600" baseline="0" dirty="0" smtClean="0"/>
                        <a:t> – Alouettes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 smtClean="0"/>
                        <a:t>(Pôle Associatif)</a:t>
                      </a:r>
                      <a:endParaRPr lang="fr-FR" sz="1600" dirty="0" smtClean="0"/>
                    </a:p>
                  </a:txBody>
                  <a:tcPr/>
                </a:tc>
              </a:tr>
              <a:tr h="80539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Canoë </a:t>
                      </a:r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(Sports)  </a:t>
                      </a:r>
                    </a:p>
                    <a:p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14h à 18h</a:t>
                      </a:r>
                    </a:p>
                    <a:p>
                      <a:endParaRPr lang="fr-FR" sz="1200" dirty="0" smtClean="0">
                        <a:solidFill>
                          <a:srgbClr val="FF0000"/>
                        </a:solidFill>
                        <a:cs typeface="Arial"/>
                      </a:endParaRPr>
                    </a:p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  <a:cs typeface="Arial"/>
                        </a:rPr>
                        <a:t>Initiation au golf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  <a:cs typeface="Arial"/>
                        </a:rPr>
                        <a:t> avec gonflable</a:t>
                      </a:r>
                    </a:p>
                    <a:p>
                      <a:r>
                        <a:rPr lang="fr-FR" sz="1200" baseline="0" dirty="0" smtClean="0">
                          <a:solidFill>
                            <a:schemeClr val="tx1"/>
                          </a:solidFill>
                          <a:cs typeface="Arial"/>
                        </a:rPr>
                        <a:t>14h à 18h</a:t>
                      </a:r>
                      <a:endParaRPr lang="fr-F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Vélos rigolos</a:t>
                      </a:r>
                    </a:p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14h à 18h</a:t>
                      </a:r>
                    </a:p>
                    <a:p>
                      <a:endParaRPr lang="fr-FR" sz="1200" b="0" dirty="0" smtClean="0">
                        <a:solidFill>
                          <a:srgbClr val="00B0F0"/>
                        </a:solidFill>
                        <a:effectLst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Stage danse : Carole CANTAT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11h à 12h30 (Salle de danse ADJ)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kern="1200" baseline="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Voile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18h</a:t>
                      </a:r>
                      <a:br>
                        <a:rPr lang="fr-FR" sz="12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fr-FR" sz="12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Animation et jeux sur sable (lutte)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14h30 à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Foot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G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olf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(Sports)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14h à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Ateliers créatifs (TU)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14h à 18h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fr-FR" sz="1200" dirty="0" smtClean="0">
                        <a:solidFill>
                          <a:srgbClr val="FF0000"/>
                        </a:solidFill>
                        <a:ea typeface="Times New Roman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>
                          <a:solidFill>
                            <a:srgbClr val="00B0F0"/>
                          </a:solidFill>
                        </a:rPr>
                        <a:t>Miia</a:t>
                      </a: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 Illustratrice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16h à 18h</a:t>
                      </a:r>
                    </a:p>
                  </a:txBody>
                  <a:tcPr/>
                </a:tc>
              </a:tr>
              <a:tr h="727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Escalade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14h à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</a:rPr>
                        <a:t> 18h</a:t>
                      </a:r>
                      <a:endParaRPr lang="fr-FR" sz="12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Stage danse moderne :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Laura PRADINES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15h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 à 16h30 : 9/12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16h30 à 18h : 13/16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18h à 19h30 : 17 et 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Le quart d’heure sympa : bar à jus convivial</a:t>
                      </a:r>
                    </a:p>
                    <a:p>
                      <a:r>
                        <a:rPr lang="fr-FR" sz="1200" dirty="0" smtClean="0"/>
                        <a:t>14h à 18h</a:t>
                      </a:r>
                    </a:p>
                    <a:p>
                      <a:endParaRPr lang="fr-FR" sz="12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727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A l’envers de soi : Les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</a:rPr>
                        <a:t> petits coin de mon enfance</a:t>
                      </a: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 (quartier)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À partir de 20h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Atelier du Coin – céramique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, gravure – impression – 14h à 17h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88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Jeunesse\CYRIL ROUX JEUNESSE\ETE DU LAC\ETE DU LAC 2017\bandea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0565"/>
            <a:ext cx="9134387" cy="189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969" y="5287662"/>
            <a:ext cx="838404" cy="5895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2740" y="377014"/>
            <a:ext cx="2247667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ea typeface="Times New Roman"/>
                <a:cs typeface="Arial"/>
              </a:rPr>
              <a:t>MERCREDI 22 </a:t>
            </a:r>
            <a:r>
              <a:rPr lang="fr-FR" b="1" dirty="0">
                <a:ea typeface="Times New Roman"/>
                <a:cs typeface="Arial"/>
              </a:rPr>
              <a:t>JUILLET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493971"/>
              </p:ext>
            </p:extLst>
          </p:nvPr>
        </p:nvGraphicFramePr>
        <p:xfrm>
          <a:off x="539552" y="947964"/>
          <a:ext cx="8225683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7929"/>
                <a:gridCol w="2772392"/>
                <a:gridCol w="2965362"/>
              </a:tblGrid>
              <a:tr h="579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 Plessis – Chaubuisson – Bellevue – Bois Roulot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Les Grands Parcs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La Sainte – Beaubernard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(Parc du petit bois)</a:t>
                      </a:r>
                    </a:p>
                  </a:txBody>
                  <a:tcPr/>
                </a:tc>
              </a:tr>
              <a:tr h="80539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Canoë </a:t>
                      </a:r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(Sports) </a:t>
                      </a:r>
                    </a:p>
                    <a:p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14h à 18h</a:t>
                      </a:r>
                    </a:p>
                    <a:p>
                      <a:endParaRPr lang="fr-FR" sz="1200" dirty="0" smtClean="0">
                        <a:solidFill>
                          <a:srgbClr val="FF0000"/>
                        </a:solidFill>
                        <a:cs typeface="Arial"/>
                      </a:endParaRPr>
                    </a:p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  <a:cs typeface="Arial"/>
                        </a:rPr>
                        <a:t>Initiation au golf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  <a:cs typeface="Arial"/>
                        </a:rPr>
                        <a:t> avec gonflable</a:t>
                      </a:r>
                    </a:p>
                    <a:p>
                      <a:r>
                        <a:rPr lang="fr-FR" sz="1200" baseline="0" dirty="0" smtClean="0">
                          <a:solidFill>
                            <a:schemeClr val="tx1"/>
                          </a:solidFill>
                          <a:cs typeface="Arial"/>
                        </a:rPr>
                        <a:t>14h à 18h</a:t>
                      </a:r>
                      <a:endParaRPr lang="fr-F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Vélos rigolos</a:t>
                      </a:r>
                    </a:p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14h à 18h</a:t>
                      </a:r>
                    </a:p>
                    <a:p>
                      <a:endParaRPr lang="fr-FR" sz="1200" b="0" dirty="0" smtClean="0">
                        <a:solidFill>
                          <a:srgbClr val="00B0F0"/>
                        </a:solidFill>
                        <a:effectLst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Les</a:t>
                      </a:r>
                      <a:r>
                        <a:rPr lang="fr-FR" sz="1200" baseline="0" dirty="0" smtClean="0"/>
                        <a:t> Histoires de Charlotte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/>
                        <a:t>14h à 18h</a:t>
                      </a:r>
                      <a:endParaRPr lang="fr-FR" sz="1200" dirty="0" smtClean="0"/>
                    </a:p>
                    <a:p>
                      <a:endParaRPr lang="fr-FR" sz="12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Voile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18h</a:t>
                      </a: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Montceau VTT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17h</a:t>
                      </a:r>
                      <a:br>
                        <a:rPr lang="fr-FR" sz="12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fr-FR" sz="12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Compagnie By </a:t>
                      </a:r>
                      <a:r>
                        <a:rPr lang="fr-FR" sz="1200" dirty="0" err="1" smtClean="0">
                          <a:solidFill>
                            <a:srgbClr val="FF0000"/>
                          </a:solidFill>
                        </a:rPr>
                        <a:t>Side</a:t>
                      </a: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fr-FR" sz="12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16h30 à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17h</a:t>
                      </a:r>
                      <a:br>
                        <a:rPr lang="fr-FR" sz="12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fr-FR" sz="12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Présentation de la guitare</a:t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14h à 17h (ADJ) avec Samuel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Nugues</a:t>
                      </a:r>
                      <a:endParaRPr lang="fr-FR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CMARC (parking)</a:t>
                      </a:r>
                    </a:p>
                  </a:txBody>
                  <a:tcPr/>
                </a:tc>
              </a:tr>
              <a:tr h="727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Montceau Gym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17h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Atelier du Coin – céramique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, gravure – impression – 14h à 17h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Stage danse : Carole CANTAT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11h à 12h30 (Salle de danse ADJ)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A l’envers de soi :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Les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</a:rPr>
                        <a:t> petits coin de mon enfance</a:t>
                      </a: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 (ADJ extérieur) à partir de 20h</a:t>
                      </a:r>
                    </a:p>
                    <a:p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88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Jeunesse\CYRIL ROUX JEUNESSE\ETE DU LAC\ETE DU LAC 2017\bandea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0565"/>
            <a:ext cx="9134387" cy="189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969" y="5287662"/>
            <a:ext cx="838404" cy="5895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7543" y="343239"/>
            <a:ext cx="1781257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ea typeface="Times New Roman"/>
                <a:cs typeface="Arial"/>
              </a:rPr>
              <a:t>JEUDI 23 </a:t>
            </a:r>
            <a:r>
              <a:rPr lang="fr-FR" b="1" dirty="0">
                <a:ea typeface="Times New Roman"/>
                <a:cs typeface="Arial"/>
              </a:rPr>
              <a:t>JUILLET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591459"/>
              </p:ext>
            </p:extLst>
          </p:nvPr>
        </p:nvGraphicFramePr>
        <p:xfrm>
          <a:off x="467543" y="826203"/>
          <a:ext cx="8248877" cy="4469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4944"/>
                <a:gridCol w="2780210"/>
                <a:gridCol w="2973723"/>
              </a:tblGrid>
              <a:tr h="9031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 Plessis – Chaubuisson – Bellevue – Bois Roulot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Les Grands Parcs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Magny – Salengro – La Saule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(Place</a:t>
                      </a:r>
                      <a:r>
                        <a:rPr lang="fr-FR" sz="1600" baseline="0" dirty="0" smtClean="0"/>
                        <a:t> du souvenir français / pole associatif / Place verte)</a:t>
                      </a:r>
                      <a:endParaRPr lang="fr-FR" sz="1600" dirty="0" smtClean="0"/>
                    </a:p>
                  </a:txBody>
                  <a:tcPr/>
                </a:tc>
              </a:tr>
              <a:tr h="88382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Canoë </a:t>
                      </a:r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(Sports) </a:t>
                      </a:r>
                    </a:p>
                    <a:p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14h à 18h</a:t>
                      </a:r>
                    </a:p>
                    <a:p>
                      <a:endParaRPr lang="fr-FR" sz="1200" dirty="0" smtClean="0">
                        <a:solidFill>
                          <a:srgbClr val="FF0000"/>
                        </a:solidFill>
                        <a:cs typeface="Arial"/>
                      </a:endParaRPr>
                    </a:p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  <a:cs typeface="Arial"/>
                        </a:rPr>
                        <a:t>Initiation golf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  <a:cs typeface="Arial"/>
                        </a:rPr>
                        <a:t> avec gonflable</a:t>
                      </a:r>
                    </a:p>
                    <a:p>
                      <a:r>
                        <a:rPr lang="fr-FR" sz="1200" baseline="0" dirty="0" smtClean="0">
                          <a:solidFill>
                            <a:schemeClr val="tx1"/>
                          </a:solidFill>
                          <a:cs typeface="Arial"/>
                        </a:rPr>
                        <a:t>14h à 18h</a:t>
                      </a:r>
                      <a:endParaRPr lang="fr-F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Vélos rigolos</a:t>
                      </a:r>
                    </a:p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Ateliers parents / enfants (MDP)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14h</a:t>
                      </a:r>
                      <a:r>
                        <a:rPr lang="fr-FR" sz="1200" i="0" baseline="0" dirty="0" smtClean="0">
                          <a:solidFill>
                            <a:schemeClr val="tx1"/>
                          </a:solidFill>
                        </a:rPr>
                        <a:t> à 18h</a:t>
                      </a:r>
                      <a:endParaRPr lang="fr-FR" sz="1200" i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024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Voile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Animation et jeux sur sable (lutte)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14h30 à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A l’envers de soi : Les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</a:rPr>
                        <a:t> petits coin de mon enfance</a:t>
                      </a: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 (théâtre de verdure)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À partir de 20h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Atelier</a:t>
                      </a:r>
                      <a:r>
                        <a:rPr lang="fr-FR" sz="1200" baseline="0" dirty="0" smtClean="0"/>
                        <a:t> récréatif (Petite enfance)</a:t>
                      </a:r>
                      <a:endParaRPr lang="fr-F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14h à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Tai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 Chi Chuan (Lumière de Chine)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17h30 à 18h30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3044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Ateliers créatifs (TU)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Stage danse moderne : Laura PRADINES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15h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 à 16h30 : 9/12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16h30 à 18h : 13/16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18h à 19h30 : 17 et 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aseline="0" dirty="0" smtClean="0">
                        <a:solidFill>
                          <a:srgbClr val="00B0F0"/>
                        </a:solidFill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Stage danse // Carole CANTAT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11h à 12h30 (Salle de danse ADJ)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Art thérapie : Mireille Kazmine</a:t>
                      </a:r>
                    </a:p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15h à 16h30</a:t>
                      </a:r>
                      <a:endParaRPr lang="fr-FR" sz="12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88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Jeunesse\CYRIL ROUX JEUNESSE\ETE DU LAC\ETE DU LAC 2017\bandea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0565"/>
            <a:ext cx="9134387" cy="189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969" y="5287662"/>
            <a:ext cx="838404" cy="5895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7544" y="180451"/>
            <a:ext cx="2230098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ea typeface="Times New Roman"/>
                <a:cs typeface="Arial"/>
              </a:rPr>
              <a:t>VENDREDI 24 </a:t>
            </a:r>
            <a:r>
              <a:rPr lang="fr-FR" b="1" dirty="0">
                <a:ea typeface="Times New Roman"/>
                <a:cs typeface="Arial"/>
              </a:rPr>
              <a:t>JUILLET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044497"/>
              </p:ext>
            </p:extLst>
          </p:nvPr>
        </p:nvGraphicFramePr>
        <p:xfrm>
          <a:off x="606753" y="595517"/>
          <a:ext cx="792088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748"/>
                <a:gridCol w="2329799"/>
                <a:gridCol w="3500333"/>
              </a:tblGrid>
              <a:tr h="4187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 Plessis – Chaubuisson – Bellevue – Bois Roulot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Les Grands Parcs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Centre Ville – Bel</a:t>
                      </a:r>
                      <a:r>
                        <a:rPr lang="fr-FR" sz="1600" baseline="0" dirty="0" smtClean="0"/>
                        <a:t> Air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 smtClean="0"/>
                        <a:t>(Kiosque)</a:t>
                      </a:r>
                      <a:endParaRPr lang="fr-FR" sz="1600" dirty="0" smtClean="0"/>
                    </a:p>
                  </a:txBody>
                  <a:tcPr/>
                </a:tc>
              </a:tr>
              <a:tr h="80539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Canoë </a:t>
                      </a:r>
                      <a:r>
                        <a:rPr lang="fr-FR" sz="1200" dirty="0" smtClean="0">
                          <a:ea typeface="Times New Roman"/>
                          <a:cs typeface="Arial"/>
                        </a:rPr>
                        <a:t>(Sports) – 14h à 18h</a:t>
                      </a:r>
                    </a:p>
                    <a:p>
                      <a:endParaRPr lang="fr-FR" sz="1200" dirty="0" smtClean="0">
                        <a:solidFill>
                          <a:srgbClr val="FF0000"/>
                        </a:solidFill>
                        <a:cs typeface="Arial"/>
                      </a:endParaRPr>
                    </a:p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  <a:cs typeface="Arial"/>
                        </a:rPr>
                        <a:t>Initiation golf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  <a:cs typeface="Arial"/>
                        </a:rPr>
                        <a:t> avec gonflable</a:t>
                      </a:r>
                    </a:p>
                    <a:p>
                      <a:r>
                        <a:rPr lang="fr-FR" sz="1200" baseline="0" dirty="0" smtClean="0">
                          <a:solidFill>
                            <a:schemeClr val="tx1"/>
                          </a:solidFill>
                          <a:cs typeface="Arial"/>
                        </a:rPr>
                        <a:t>14h à 18h</a:t>
                      </a:r>
                      <a:endParaRPr lang="fr-F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Vélos rigolos</a:t>
                      </a:r>
                    </a:p>
                    <a:p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14h à 18h</a:t>
                      </a:r>
                    </a:p>
                    <a:p>
                      <a:endParaRPr lang="fr-FR" sz="1200" b="0" dirty="0" smtClean="0">
                        <a:solidFill>
                          <a:srgbClr val="00B0F0"/>
                        </a:solidFill>
                        <a:effectLst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Mme </a:t>
                      </a:r>
                      <a:r>
                        <a:rPr lang="fr-FR" sz="1200" dirty="0" err="1" smtClean="0">
                          <a:solidFill>
                            <a:srgbClr val="00B0F0"/>
                          </a:solidFill>
                        </a:rPr>
                        <a:t>Laupin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</a:rPr>
                        <a:t> – Automassage</a:t>
                      </a:r>
                      <a:endParaRPr lang="fr-FR" sz="120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pt-BR" sz="1200" dirty="0" smtClean="0">
                          <a:solidFill>
                            <a:srgbClr val="00B0F0"/>
                          </a:solidFill>
                        </a:rPr>
                        <a:t>14h à 15h et de 15h30 à 16h30</a:t>
                      </a:r>
                      <a:endParaRPr lang="fr-FR" sz="12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Voile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TEC Lyme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L’Atelier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Ateliers parents / enfants (MDP)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  <a:ea typeface="Times New Roman"/>
                          <a:cs typeface="Arial"/>
                        </a:rPr>
                        <a:t>14h à 18h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1200" dirty="0" smtClean="0">
                        <a:solidFill>
                          <a:schemeClr val="tx1"/>
                        </a:solidFill>
                        <a:ea typeface="Times New Roman"/>
                        <a:cs typeface="Arial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fr-FR" sz="1200" dirty="0" smtClean="0">
                        <a:solidFill>
                          <a:schemeClr val="tx1"/>
                        </a:solidFill>
                        <a:ea typeface="Times New Roman"/>
                        <a:cs typeface="Arial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  <a:ea typeface="Times New Roman"/>
                          <a:cs typeface="Arial"/>
                        </a:rPr>
                        <a:t>Représentation 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a typeface="Times New Roman"/>
                          <a:cs typeface="Arial"/>
                        </a:rPr>
                        <a:t>Cirque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  <a:ea typeface="Times New Roman"/>
                          <a:cs typeface="Arial"/>
                        </a:rPr>
                        <a:t> B-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  <a:ea typeface="Times New Roman"/>
                          <a:cs typeface="Arial"/>
                        </a:rPr>
                        <a:t>Side</a:t>
                      </a:r>
                      <a:endParaRPr lang="fr-FR" sz="1200" dirty="0" smtClean="0">
                        <a:solidFill>
                          <a:schemeClr val="tx1"/>
                        </a:solidFill>
                        <a:ea typeface="Times New Roman"/>
                        <a:cs typeface="Arial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  <a:ea typeface="Times New Roman"/>
                          <a:cs typeface="Arial"/>
                        </a:rPr>
                        <a:t>16h30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ea typeface="Times New Roman"/>
                          <a:cs typeface="Arial"/>
                        </a:rPr>
                        <a:t>Montceau Gym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  <a:ea typeface="+mn-ea"/>
                          <a:cs typeface="+mn-cs"/>
                        </a:rPr>
                        <a:t> (COSEC Jean Bouveri)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  <a:ea typeface="+mn-ea"/>
                          <a:cs typeface="+mn-cs"/>
                        </a:rPr>
                        <a:t>14h à 17h</a:t>
                      </a:r>
                      <a:endParaRPr lang="fr-FR" sz="1200" dirty="0" smtClean="0">
                        <a:solidFill>
                          <a:srgbClr val="FF0000"/>
                        </a:solidFill>
                        <a:ea typeface="Times New Roman"/>
                        <a:cs typeface="Arial"/>
                      </a:endParaRPr>
                    </a:p>
                  </a:txBody>
                  <a:tcPr/>
                </a:tc>
              </a:tr>
              <a:tr h="727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Ateliers créatifs (TU)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14h à 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ea typeface="Times New Roman"/>
                          <a:cs typeface="Arial"/>
                        </a:rPr>
                        <a:t>Stage danse moderne : Laura PRADINES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F0"/>
                          </a:solidFill>
                          <a:cs typeface="Arial"/>
                        </a:rPr>
                        <a:t>15h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 à 16h30 : 9/12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16h30 à 18h : 13/16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18h à 19h30 : 17 et 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aseline="0" dirty="0" smtClean="0">
                        <a:solidFill>
                          <a:srgbClr val="00B0F0"/>
                        </a:solidFill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Stage danse // Carole CANTAT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cs typeface="Arial"/>
                        </a:rPr>
                        <a:t>11h à 12h30 (Salle de danse ADJ)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Atelier</a:t>
                      </a:r>
                      <a:r>
                        <a:rPr lang="fr-FR" sz="1200" baseline="0" dirty="0" smtClean="0"/>
                        <a:t> récréatif (Petite enfance)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14h à 18h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88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3452</TotalTime>
  <Words>3375</Words>
  <Application>Microsoft Office PowerPoint</Application>
  <PresentationFormat>Affichage à l'écran (4:3)</PresentationFormat>
  <Paragraphs>819</Paragraphs>
  <Slides>29</Slides>
  <Notes>29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Mairie de Montceau les Mines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LAVIGNE Charlotte</dc:creator>
  <cp:lastModifiedBy>LAMALLE Cécile</cp:lastModifiedBy>
  <cp:revision>489</cp:revision>
  <dcterms:created xsi:type="dcterms:W3CDTF">2020-05-29T14:04:07Z</dcterms:created>
  <dcterms:modified xsi:type="dcterms:W3CDTF">2020-06-24T13:10:22Z</dcterms:modified>
</cp:coreProperties>
</file>